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handoutMasterIdLst>
    <p:handoutMasterId r:id="rId9"/>
  </p:handoutMasterIdLst>
  <p:sldIdLst>
    <p:sldId id="536" r:id="rId2"/>
    <p:sldId id="268" r:id="rId3"/>
    <p:sldId id="524" r:id="rId4"/>
    <p:sldId id="270" r:id="rId5"/>
    <p:sldId id="522" r:id="rId6"/>
    <p:sldId id="529" r:id="rId7"/>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51ABE23-95FF-47EB-9FB4-73C88E6327F5}"/>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(265)</a:t>
            </a:r>
          </a:p>
        </p:txBody>
      </p:sp>
      <p:sp>
        <p:nvSpPr>
          <p:cNvPr id="3" name="Date Placeholder 2">
            <a:extLst>
              <a:ext uri="{FF2B5EF4-FFF2-40B4-BE49-F238E27FC236}">
                <a16:creationId xmlns:a16="http://schemas.microsoft.com/office/drawing/2014/main" id="{EA52CFDE-A125-4F7A-B6F2-FEB41984C86E}"/>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6/30/2021 pm</a:t>
            </a:r>
          </a:p>
        </p:txBody>
      </p:sp>
      <p:sp>
        <p:nvSpPr>
          <p:cNvPr id="4" name="Footer Placeholder 3">
            <a:extLst>
              <a:ext uri="{FF2B5EF4-FFF2-40B4-BE49-F238E27FC236}">
                <a16:creationId xmlns:a16="http://schemas.microsoft.com/office/drawing/2014/main" id="{8C7A8A85-AD9F-489D-8370-4D3AB83C3780}"/>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7153764E-6C83-4A4F-ACC1-F04421A6BEBF}"/>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530BD842-5961-4986-815B-AD8858ABD749}"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01310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(265)</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6/30/2021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923514DB-A492-40D0-B001-2CE1BED3C14B}" type="slidenum">
              <a:rPr lang="en-US" smtClean="0"/>
              <a:t>‹#›</a:t>
            </a:fld>
            <a:endParaRPr lang="en-US"/>
          </a:p>
        </p:txBody>
      </p:sp>
    </p:spTree>
    <p:extLst>
      <p:ext uri="{BB962C8B-B14F-4D97-AF65-F5344CB8AC3E}">
        <p14:creationId xmlns:p14="http://schemas.microsoft.com/office/powerpoint/2010/main" val="96223290"/>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483306">
              <a:defRPr/>
            </a:pPr>
            <a:fld id="{9E395396-3E20-41E1-96D8-CC01158FFDB2}" type="slidenum">
              <a:rPr lang="en-US">
                <a:solidFill>
                  <a:prstClr val="black"/>
                </a:solidFill>
                <a:latin typeface="Calibri" panose="020F0502020204030204"/>
              </a:rPr>
              <a:pPr defTabSz="483306">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C81075D-A615-4615-94F6-3AF31C6B4CEB}"/>
              </a:ext>
            </a:extLst>
          </p:cNvPr>
          <p:cNvSpPr>
            <a:spLocks noGrp="1"/>
          </p:cNvSpPr>
          <p:nvPr>
            <p:ph type="dt" idx="1"/>
          </p:nvPr>
        </p:nvSpPr>
        <p:spPr/>
        <p:txBody>
          <a:bodyPr/>
          <a:lstStyle/>
          <a:p>
            <a:r>
              <a:rPr lang="en-US"/>
              <a:t>6/30/2021 pm</a:t>
            </a:r>
          </a:p>
        </p:txBody>
      </p:sp>
      <p:sp>
        <p:nvSpPr>
          <p:cNvPr id="6" name="Footer Placeholder 5">
            <a:extLst>
              <a:ext uri="{FF2B5EF4-FFF2-40B4-BE49-F238E27FC236}">
                <a16:creationId xmlns:a16="http://schemas.microsoft.com/office/drawing/2014/main" id="{769900FD-3344-4EE3-9B64-920C31179950}"/>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EDF5B20C-F8C6-47BA-84D6-D033A35F77E5}"/>
              </a:ext>
            </a:extLst>
          </p:cNvPr>
          <p:cNvSpPr>
            <a:spLocks noGrp="1"/>
          </p:cNvSpPr>
          <p:nvPr>
            <p:ph type="hdr" sz="quarter"/>
          </p:nvPr>
        </p:nvSpPr>
        <p:spPr/>
        <p:txBody>
          <a:bodyPr/>
          <a:lstStyle/>
          <a:p>
            <a:r>
              <a:rPr lang="en-US"/>
              <a:t>Class – The Life Of Christ (265)</a:t>
            </a:r>
          </a:p>
        </p:txBody>
      </p:sp>
    </p:spTree>
    <p:extLst>
      <p:ext uri="{BB962C8B-B14F-4D97-AF65-F5344CB8AC3E}">
        <p14:creationId xmlns:p14="http://schemas.microsoft.com/office/powerpoint/2010/main" val="34573147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436346" y="1397986"/>
            <a:ext cx="6270922" cy="3007447"/>
          </a:xfrm>
        </p:spPr>
        <p:txBody>
          <a:bodyPr anchor="ctr" anchorCtr="0">
            <a:noAutofit/>
          </a:bodyPr>
          <a:lstStyle>
            <a:lvl1pPr algn="ctr">
              <a:defRPr sz="4950" cap="none" baseline="0">
                <a:solidFill>
                  <a:schemeClr val="tx2"/>
                </a:solidFill>
              </a:defRPr>
            </a:lvl1pPr>
          </a:lstStyle>
          <a:p>
            <a:r>
              <a:rPr lang="en-US" noProof="0"/>
              <a:t>Click To Edit Master Title Style</a:t>
            </a:r>
          </a:p>
        </p:txBody>
      </p:sp>
      <p:sp>
        <p:nvSpPr>
          <p:cNvPr id="3" name="Subtitle 2"/>
          <p:cNvSpPr>
            <a:spLocks noGrp="1"/>
          </p:cNvSpPr>
          <p:nvPr>
            <p:ph type="subTitle" idx="1"/>
          </p:nvPr>
        </p:nvSpPr>
        <p:spPr>
          <a:xfrm>
            <a:off x="2009934" y="4475032"/>
            <a:ext cx="5123755" cy="1086237"/>
          </a:xfrm>
        </p:spPr>
        <p:txBody>
          <a:bodyPr>
            <a:normAutofit/>
          </a:bodyPr>
          <a:lstStyle>
            <a:lvl1pPr marL="0" indent="0" algn="ctr">
              <a:lnSpc>
                <a:spcPct val="112000"/>
              </a:lnSpc>
              <a:spcBef>
                <a:spcPts val="0"/>
              </a:spcBef>
              <a:spcAft>
                <a:spcPts val="0"/>
              </a:spcAft>
              <a:buNone/>
              <a:defRPr sz="1725"/>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tx2"/>
                </a:solidFill>
              </a:defRPr>
            </a:lvl1pPr>
          </a:lstStyle>
          <a:p>
            <a:fld id="{3B77EF04-6424-4B70-94D1-FC932CBBDD9B}" type="datetimeFigureOut">
              <a:rPr lang="en-US" noProof="0" smtClean="0"/>
              <a:t>7/2/2021</a:t>
            </a:fld>
            <a:endParaRPr lang="en-US" noProof="0" dirty="0"/>
          </a:p>
        </p:txBody>
      </p:sp>
      <p:sp>
        <p:nvSpPr>
          <p:cNvPr id="5" name="Footer Placeholder 4"/>
          <p:cNvSpPr>
            <a:spLocks noGrp="1"/>
          </p:cNvSpPr>
          <p:nvPr>
            <p:ph type="ftr" sz="quarter" idx="11"/>
          </p:nvPr>
        </p:nvSpPr>
        <p:spPr>
          <a:xfrm>
            <a:off x="1938045" y="6453386"/>
            <a:ext cx="5267533" cy="404614"/>
          </a:xfrm>
        </p:spPr>
        <p:txBody>
          <a:bodyPr/>
          <a:lstStyle>
            <a:lvl1pPr algn="ctr">
              <a:defRPr baseline="0">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tx2"/>
                </a:solidFill>
              </a:defRPr>
            </a:lvl1pPr>
          </a:lstStyle>
          <a:p>
            <a:fld id="{B38049E5-7B53-4E85-8972-7D6C4BCE5BB9}" type="slidenum">
              <a:rPr lang="en-US" noProof="0" smtClean="0"/>
              <a:t>‹#›</a:t>
            </a:fld>
            <a:endParaRPr lang="en-US" noProof="0" dirty="0"/>
          </a:p>
        </p:txBody>
      </p:sp>
      <p:sp>
        <p:nvSpPr>
          <p:cNvPr id="13" name="L-Shape 12">
            <a:extLst>
              <a:ext uri="{FF2B5EF4-FFF2-40B4-BE49-F238E27FC236}">
                <a16:creationId xmlns:a16="http://schemas.microsoft.com/office/drawing/2014/main" id="{79965FD7-DA9A-4AFB-B8C8-34AC1FEE9F72}"/>
              </a:ext>
            </a:extLst>
          </p:cNvPr>
          <p:cNvSpPr/>
          <p:nvPr userDrawn="1"/>
        </p:nvSpPr>
        <p:spPr>
          <a:xfrm flipV="1">
            <a:off x="665756" y="726892"/>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5" name="L-Shape 14">
            <a:extLst>
              <a:ext uri="{FF2B5EF4-FFF2-40B4-BE49-F238E27FC236}">
                <a16:creationId xmlns:a16="http://schemas.microsoft.com/office/drawing/2014/main" id="{92465177-72B9-4DCF-8F98-0C79F3EE32EC}"/>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61"/>
            <a:ext cx="2364232" cy="4408489"/>
          </a:xfrm>
          <a:prstGeom prst="corner">
            <a:avLst>
              <a:gd name="adj1" fmla="val 6149"/>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7"/>
            <a:ext cx="2364232" cy="4408489"/>
          </a:xfrm>
          <a:prstGeom prst="corner">
            <a:avLst>
              <a:gd name="adj1" fmla="val 6773"/>
              <a:gd name="adj2" fmla="val 6814"/>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75999790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1485900"/>
          </a:xfrm>
        </p:spPr>
        <p:txBody>
          <a:bodyPr>
            <a:normAutofit/>
          </a:bodyPr>
          <a:lstStyle>
            <a:lvl1pPr>
              <a:defRPr sz="3600">
                <a:solidFill>
                  <a:schemeClr val="tx2"/>
                </a:solidFill>
              </a:defRPr>
            </a:lvl1pPr>
          </a:lstStyle>
          <a:p>
            <a:r>
              <a:rPr lang="en-US" noProof="0"/>
              <a:t>Click To Edit Master Title Style</a:t>
            </a:r>
          </a:p>
        </p:txBody>
      </p:sp>
      <p:sp>
        <p:nvSpPr>
          <p:cNvPr id="3" name="Text Placeholder 2"/>
          <p:cNvSpPr>
            <a:spLocks noGrp="1"/>
          </p:cNvSpPr>
          <p:nvPr>
            <p:ph type="body" idx="1"/>
          </p:nvPr>
        </p:nvSpPr>
        <p:spPr>
          <a:xfrm>
            <a:off x="1028700"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4" name="Content Placeholder 3"/>
          <p:cNvSpPr>
            <a:spLocks noGrp="1"/>
          </p:cNvSpPr>
          <p:nvPr>
            <p:ph sz="half" idx="2"/>
          </p:nvPr>
        </p:nvSpPr>
        <p:spPr>
          <a:xfrm>
            <a:off x="1028700" y="3305216"/>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ext Placeholder 4"/>
          <p:cNvSpPr>
            <a:spLocks noGrp="1"/>
          </p:cNvSpPr>
          <p:nvPr>
            <p:ph type="body" sz="quarter" idx="3"/>
          </p:nvPr>
        </p:nvSpPr>
        <p:spPr>
          <a:xfrm>
            <a:off x="4893761" y="2340864"/>
            <a:ext cx="3332988" cy="823912"/>
          </a:xfrm>
        </p:spPr>
        <p:txBody>
          <a:bodyPr anchor="b">
            <a:noAutofit/>
          </a:bodyPr>
          <a:lstStyle>
            <a:lvl1pPr marL="0" indent="0">
              <a:lnSpc>
                <a:spcPct val="84000"/>
              </a:lnSpc>
              <a:spcBef>
                <a:spcPts val="0"/>
              </a:spcBef>
              <a:spcAft>
                <a:spcPts val="0"/>
              </a:spcAft>
              <a:buNone/>
              <a:defRPr sz="225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noProof="0"/>
              <a:t>Click to edit Master text styles</a:t>
            </a:r>
          </a:p>
        </p:txBody>
      </p:sp>
      <p:sp>
        <p:nvSpPr>
          <p:cNvPr id="6" name="Content Placeholder 5"/>
          <p:cNvSpPr>
            <a:spLocks noGrp="1"/>
          </p:cNvSpPr>
          <p:nvPr>
            <p:ph sz="quarter" idx="4"/>
          </p:nvPr>
        </p:nvSpPr>
        <p:spPr>
          <a:xfrm>
            <a:off x="4893761" y="3305216"/>
            <a:ext cx="3332988"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 name="Date Placeholder 6"/>
          <p:cNvSpPr>
            <a:spLocks noGrp="1"/>
          </p:cNvSpPr>
          <p:nvPr>
            <p:ph type="dt" sz="half" idx="10"/>
          </p:nvPr>
        </p:nvSpPr>
        <p:spPr/>
        <p:txBody>
          <a:bodyPr/>
          <a:lstStyle/>
          <a:p>
            <a:fld id="{3B77EF04-6424-4B70-94D1-FC932CBBDD9B}" type="datetimeFigureOut">
              <a:rPr lang="en-US" noProof="0" smtClean="0"/>
              <a:t>7/2/2021</a:t>
            </a:fld>
            <a:endParaRPr lang="en-US" noProof="0" dirty="0"/>
          </a:p>
        </p:txBody>
      </p:sp>
      <p:sp>
        <p:nvSpPr>
          <p:cNvPr id="8" name="Footer Placeholder 7"/>
          <p:cNvSpPr>
            <a:spLocks noGrp="1"/>
          </p:cNvSpPr>
          <p:nvPr>
            <p:ph type="ftr" sz="quarter" idx="11"/>
          </p:nvPr>
        </p:nvSpPr>
        <p:spPr/>
        <p:txBody>
          <a:bodyPr/>
          <a:lstStyle/>
          <a:p>
            <a:r>
              <a:rPr lang="en-US" noProof="0" dirty="0"/>
              <a:t>Add a footer </a:t>
            </a:r>
          </a:p>
        </p:txBody>
      </p:sp>
      <p:sp>
        <p:nvSpPr>
          <p:cNvPr id="9" name="Slide Number Placeholder 8"/>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11" name="L-Shape 10">
            <a:extLst>
              <a:ext uri="{FF2B5EF4-FFF2-40B4-BE49-F238E27FC236}">
                <a16:creationId xmlns:a16="http://schemas.microsoft.com/office/drawing/2014/main" id="{91236E78-C797-4C31-BA0C-DB193BAF6D2D}"/>
              </a:ext>
            </a:extLst>
          </p:cNvPr>
          <p:cNvSpPr/>
          <p:nvPr userDrawn="1"/>
        </p:nvSpPr>
        <p:spPr>
          <a:xfrm rot="10800000" flipV="1">
            <a:off x="6293741" y="1873025"/>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0" name="L-Shape 9">
            <a:extLst>
              <a:ext uri="{FF2B5EF4-FFF2-40B4-BE49-F238E27FC236}">
                <a16:creationId xmlns:a16="http://schemas.microsoft.com/office/drawing/2014/main" id="{BFA658F0-F295-40A9-8BA8-1F6CBDFBBE09}"/>
              </a:ext>
            </a:extLst>
          </p:cNvPr>
          <p:cNvSpPr/>
          <p:nvPr userDrawn="1"/>
        </p:nvSpPr>
        <p:spPr>
          <a:xfrm flipH="1">
            <a:off x="6114726" y="1752329"/>
            <a:ext cx="2364232" cy="4408489"/>
          </a:xfrm>
          <a:prstGeom prst="corner">
            <a:avLst>
              <a:gd name="adj1" fmla="val 7085"/>
              <a:gd name="adj2" fmla="val 7750"/>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3697052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7/2/2021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1612590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noProof="0"/>
              <a:t>Click To Edit Master Title Style</a:t>
            </a:r>
          </a:p>
        </p:txBody>
      </p:sp>
      <p:sp>
        <p:nvSpPr>
          <p:cNvPr id="3" name="Date Placeholder 2"/>
          <p:cNvSpPr>
            <a:spLocks noGrp="1"/>
          </p:cNvSpPr>
          <p:nvPr>
            <p:ph type="dt" sz="half" idx="10"/>
          </p:nvPr>
        </p:nvSpPr>
        <p:spPr/>
        <p:txBody>
          <a:bodyPr/>
          <a:lstStyle/>
          <a:p>
            <a:fld id="{3B77EF04-6424-4B70-94D1-FC932CBBDD9B}" type="datetimeFigureOut">
              <a:rPr lang="en-US" noProof="0" smtClean="0"/>
              <a:t>7/2/2021</a:t>
            </a:fld>
            <a:endParaRPr lang="en-US" noProof="0" dirty="0"/>
          </a:p>
        </p:txBody>
      </p:sp>
      <p:sp>
        <p:nvSpPr>
          <p:cNvPr id="4" name="Footer Placeholder 3"/>
          <p:cNvSpPr>
            <a:spLocks noGrp="1"/>
          </p:cNvSpPr>
          <p:nvPr>
            <p:ph type="ftr" sz="quarter" idx="11"/>
          </p:nvPr>
        </p:nvSpPr>
        <p:spPr/>
        <p:txBody>
          <a:bodyPr/>
          <a:lstStyle/>
          <a:p>
            <a:r>
              <a:rPr lang="en-US" noProof="0" dirty="0"/>
              <a:t>Add a footer </a:t>
            </a:r>
          </a:p>
        </p:txBody>
      </p:sp>
      <p:sp>
        <p:nvSpPr>
          <p:cNvPr id="5" name="Slide Number Placeholder 4"/>
          <p:cNvSpPr>
            <a:spLocks noGrp="1"/>
          </p:cNvSpPr>
          <p:nvPr>
            <p:ph type="sldNum" sz="quarter" idx="12"/>
          </p:nvPr>
        </p:nvSpPr>
        <p:spPr/>
        <p:txBody>
          <a:bodyPr/>
          <a:lstStyle/>
          <a:p>
            <a:fld id="{B38049E5-7B53-4E85-8972-7D6C4BCE5BB9}" type="slidenum">
              <a:rPr lang="en-US" noProof="0" smtClean="0"/>
              <a:t>‹#›</a:t>
            </a:fld>
            <a:endParaRPr lang="en-US" noProof="0" dirty="0"/>
          </a:p>
        </p:txBody>
      </p:sp>
      <p:sp>
        <p:nvSpPr>
          <p:cNvPr id="7" name="Text Placeholder 6">
            <a:extLst>
              <a:ext uri="{FF2B5EF4-FFF2-40B4-BE49-F238E27FC236}">
                <a16:creationId xmlns:a16="http://schemas.microsoft.com/office/drawing/2014/main" id="{CAFD1631-6749-4027-9415-B72D163BBD58}"/>
              </a:ext>
            </a:extLst>
          </p:cNvPr>
          <p:cNvSpPr>
            <a:spLocks noGrp="1"/>
          </p:cNvSpPr>
          <p:nvPr>
            <p:ph type="body" sz="quarter" idx="13"/>
          </p:nvPr>
        </p:nvSpPr>
        <p:spPr>
          <a:xfrm>
            <a:off x="1170355" y="2297695"/>
            <a:ext cx="6803294" cy="2767600"/>
          </a:xfrm>
        </p:spPr>
        <p:txBody>
          <a:bodyPr anchor="ctr"/>
          <a:lstStyle>
            <a:lvl1pPr marL="0" indent="0" algn="ctr">
              <a:buNone/>
              <a:defRPr sz="4500"/>
            </a:lvl1pPr>
          </a:lstStyle>
          <a:p>
            <a:pPr lvl="0"/>
            <a:r>
              <a:rPr lang="en-US" noProof="0"/>
              <a:t>Click to edit Master text styles</a:t>
            </a:r>
          </a:p>
        </p:txBody>
      </p:sp>
    </p:spTree>
    <p:extLst>
      <p:ext uri="{BB962C8B-B14F-4D97-AF65-F5344CB8AC3E}">
        <p14:creationId xmlns:p14="http://schemas.microsoft.com/office/powerpoint/2010/main" val="12956461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7EF04-6424-4B70-94D1-FC932CBBDD9B}" type="datetimeFigureOut">
              <a:rPr lang="en-US" noProof="0" smtClean="0"/>
              <a:t>7/2/2021</a:t>
            </a:fld>
            <a:endParaRPr lang="en-US" noProof="0" dirty="0"/>
          </a:p>
        </p:txBody>
      </p:sp>
      <p:sp>
        <p:nvSpPr>
          <p:cNvPr id="3" name="Footer Placeholder 2"/>
          <p:cNvSpPr>
            <a:spLocks noGrp="1"/>
          </p:cNvSpPr>
          <p:nvPr>
            <p:ph type="ftr" sz="quarter" idx="11"/>
          </p:nvPr>
        </p:nvSpPr>
        <p:spPr/>
        <p:txBody>
          <a:bodyPr/>
          <a:lstStyle/>
          <a:p>
            <a:r>
              <a:rPr lang="en-US" noProof="0" dirty="0"/>
              <a:t>Add a footer </a:t>
            </a:r>
          </a:p>
        </p:txBody>
      </p:sp>
      <p:sp>
        <p:nvSpPr>
          <p:cNvPr id="4" name="Slide Number Placeholder 3"/>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96706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Second Option">
    <p:bg bwMode="grayWhite">
      <p:bgPr>
        <a:gradFill flip="none" rotWithShape="1">
          <a:gsLst>
            <a:gs pos="0">
              <a:schemeClr val="tx2">
                <a:lumMod val="50000"/>
              </a:schemeClr>
            </a:gs>
            <a:gs pos="34000">
              <a:schemeClr val="tx2"/>
            </a:gs>
            <a:gs pos="66000">
              <a:schemeClr val="tx2">
                <a:lumMod val="75000"/>
              </a:schemeClr>
            </a:gs>
            <a:gs pos="97000">
              <a:schemeClr val="tx2">
                <a:lumMod val="50000"/>
              </a:schemeClr>
            </a:gs>
          </a:gsLst>
          <a:lin ang="2700000" scaled="1"/>
          <a:tileRect/>
        </a:gradFill>
        <a:effectLst/>
      </p:bgPr>
    </p:bg>
    <p:spTree>
      <p:nvGrpSpPr>
        <p:cNvPr id="1" name=""/>
        <p:cNvGrpSpPr/>
        <p:nvPr/>
      </p:nvGrpSpPr>
      <p:grpSpPr>
        <a:xfrm>
          <a:off x="0" y="0"/>
          <a:ext cx="0" cy="0"/>
          <a:chOff x="0" y="0"/>
          <a:chExt cx="0" cy="0"/>
        </a:xfrm>
      </p:grpSpPr>
      <p:sp>
        <p:nvSpPr>
          <p:cNvPr id="10" name="L-Shape 9">
            <a:extLst>
              <a:ext uri="{FF2B5EF4-FFF2-40B4-BE49-F238E27FC236}">
                <a16:creationId xmlns:a16="http://schemas.microsoft.com/office/drawing/2014/main" id="{13412040-642F-40C5-8AB5-C0E8D41B481B}"/>
              </a:ext>
            </a:extLst>
          </p:cNvPr>
          <p:cNvSpPr/>
          <p:nvPr userDrawn="1"/>
        </p:nvSpPr>
        <p:spPr>
          <a:xfrm flipV="1">
            <a:off x="652568" y="709300"/>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9" name="Rectangle 8" title="Side bar">
            <a:extLst>
              <a:ext uri="{FF2B5EF4-FFF2-40B4-BE49-F238E27FC236}">
                <a16:creationId xmlns:a16="http://schemas.microsoft.com/office/drawing/2014/main" id="{BADD331D-DA8D-4D47-A2BB-F4875FDB16A4}"/>
              </a:ext>
            </a:extLst>
          </p:cNvPr>
          <p:cNvSpPr/>
          <p:nvPr userDrawn="1"/>
        </p:nvSpPr>
        <p:spPr>
          <a:xfrm rot="5400000">
            <a:off x="4267179" y="1981175"/>
            <a:ext cx="609651" cy="9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048485" y="1151805"/>
            <a:ext cx="7128364" cy="3007447"/>
          </a:xfrm>
        </p:spPr>
        <p:txBody>
          <a:bodyPr anchor="ctr" anchorCtr="0">
            <a:noAutofit/>
          </a:bodyPr>
          <a:lstStyle>
            <a:lvl1pPr algn="ctr">
              <a:defRPr sz="4950" cap="none" baseline="0">
                <a:solidFill>
                  <a:schemeClr val="bg1"/>
                </a:solidFill>
              </a:defRPr>
            </a:lvl1pPr>
          </a:lstStyle>
          <a:p>
            <a:r>
              <a:rPr lang="en-US" noProof="0"/>
              <a:t>Click To Edit Master Title Style</a:t>
            </a:r>
          </a:p>
        </p:txBody>
      </p:sp>
      <p:sp>
        <p:nvSpPr>
          <p:cNvPr id="3" name="Subtitle 2"/>
          <p:cNvSpPr>
            <a:spLocks noGrp="1"/>
          </p:cNvSpPr>
          <p:nvPr>
            <p:ph type="subTitle" idx="1"/>
          </p:nvPr>
        </p:nvSpPr>
        <p:spPr>
          <a:xfrm>
            <a:off x="1048485" y="4897062"/>
            <a:ext cx="7128364" cy="1086237"/>
          </a:xfrm>
        </p:spPr>
        <p:txBody>
          <a:bodyPr>
            <a:normAutofit/>
          </a:bodyPr>
          <a:lstStyle>
            <a:lvl1pPr marL="0" indent="0" algn="ctr">
              <a:lnSpc>
                <a:spcPct val="112000"/>
              </a:lnSpc>
              <a:spcBef>
                <a:spcPts val="0"/>
              </a:spcBef>
              <a:spcAft>
                <a:spcPts val="0"/>
              </a:spcAft>
              <a:buNone/>
              <a:defRPr sz="1725">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noProof="0"/>
              <a:t>Click to edit Master subtitle style</a:t>
            </a:r>
          </a:p>
        </p:txBody>
      </p:sp>
      <p:sp>
        <p:nvSpPr>
          <p:cNvPr id="4" name="Date Placeholder 3"/>
          <p:cNvSpPr>
            <a:spLocks noGrp="1"/>
          </p:cNvSpPr>
          <p:nvPr>
            <p:ph type="dt" sz="half" idx="10"/>
          </p:nvPr>
        </p:nvSpPr>
        <p:spPr>
          <a:xfrm>
            <a:off x="564644" y="6453386"/>
            <a:ext cx="1205958" cy="404614"/>
          </a:xfrm>
        </p:spPr>
        <p:txBody>
          <a:bodyPr/>
          <a:lstStyle>
            <a:lvl1pPr>
              <a:defRPr baseline="0">
                <a:solidFill>
                  <a:schemeClr val="bg1"/>
                </a:solidFill>
              </a:defRPr>
            </a:lvl1pPr>
          </a:lstStyle>
          <a:p>
            <a:fld id="{3B77EF04-6424-4B70-94D1-FC932CBBDD9B}" type="datetimeFigureOut">
              <a:rPr lang="en-US" noProof="0" smtClean="0"/>
              <a:pPr/>
              <a:t>7/2/2021</a:t>
            </a:fld>
            <a:endParaRPr lang="en-US" noProof="0" dirty="0"/>
          </a:p>
        </p:txBody>
      </p:sp>
      <p:sp>
        <p:nvSpPr>
          <p:cNvPr id="5" name="Footer Placeholder 4"/>
          <p:cNvSpPr>
            <a:spLocks noGrp="1"/>
          </p:cNvSpPr>
          <p:nvPr>
            <p:ph type="ftr" sz="quarter" idx="11"/>
          </p:nvPr>
        </p:nvSpPr>
        <p:spPr>
          <a:xfrm>
            <a:off x="1938045" y="6453386"/>
            <a:ext cx="5267533" cy="404614"/>
          </a:xfrm>
        </p:spPr>
        <p:txBody>
          <a:bodyPr/>
          <a:lstStyle>
            <a:lvl1pPr algn="ctr">
              <a:defRPr baseline="0">
                <a:solidFill>
                  <a:schemeClr val="bg1"/>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baseline="0">
                <a:solidFill>
                  <a:schemeClr val="bg1"/>
                </a:solidFill>
              </a:defRPr>
            </a:lvl1pPr>
          </a:lstStyle>
          <a:p>
            <a:fld id="{B38049E5-7B53-4E85-8972-7D6C4BCE5BB9}" type="slidenum">
              <a:rPr lang="en-US" noProof="0" smtClean="0"/>
              <a:pPr/>
              <a:t>‹#›</a:t>
            </a:fld>
            <a:endParaRPr lang="en-US" noProof="0" dirty="0"/>
          </a:p>
        </p:txBody>
      </p:sp>
      <p:sp>
        <p:nvSpPr>
          <p:cNvPr id="11" name="L-Shape 10">
            <a:extLst>
              <a:ext uri="{FF2B5EF4-FFF2-40B4-BE49-F238E27FC236}">
                <a16:creationId xmlns:a16="http://schemas.microsoft.com/office/drawing/2014/main" id="{68D376A1-CC76-4C90-B2CF-F89EA13E7942}"/>
              </a:ext>
            </a:extLst>
          </p:cNvPr>
          <p:cNvSpPr/>
          <p:nvPr userDrawn="1"/>
        </p:nvSpPr>
        <p:spPr>
          <a:xfrm rot="10800000" flipV="1">
            <a:off x="6412433" y="1820273"/>
            <a:ext cx="2079000" cy="2772000"/>
          </a:xfrm>
          <a:prstGeom prst="corner">
            <a:avLst>
              <a:gd name="adj1" fmla="val 7397"/>
              <a:gd name="adj2" fmla="val 7750"/>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B5516E7A-AEB0-4772-8098-8B0F8B5F1126}"/>
              </a:ext>
            </a:extLst>
          </p:cNvPr>
          <p:cNvSpPr/>
          <p:nvPr userDrawn="1"/>
        </p:nvSpPr>
        <p:spPr>
          <a:xfrm flipV="1">
            <a:off x="564645" y="609652"/>
            <a:ext cx="2364232" cy="3007448"/>
          </a:xfrm>
          <a:prstGeom prst="corner">
            <a:avLst>
              <a:gd name="adj1" fmla="val 6089"/>
              <a:gd name="adj2" fmla="val 6769"/>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2" name="L-Shape 11">
            <a:extLst>
              <a:ext uri="{FF2B5EF4-FFF2-40B4-BE49-F238E27FC236}">
                <a16:creationId xmlns:a16="http://schemas.microsoft.com/office/drawing/2014/main" id="{E864F603-D3F0-4241-9005-3F6C3BD62BEF}"/>
              </a:ext>
            </a:extLst>
          </p:cNvPr>
          <p:cNvSpPr/>
          <p:nvPr userDrawn="1"/>
        </p:nvSpPr>
        <p:spPr>
          <a:xfrm flipH="1">
            <a:off x="6214740" y="1685653"/>
            <a:ext cx="2364232" cy="3007448"/>
          </a:xfrm>
          <a:prstGeom prst="corner">
            <a:avLst>
              <a:gd name="adj1" fmla="val 6089"/>
              <a:gd name="adj2" fmla="val 6442"/>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43165675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028700" y="685800"/>
            <a:ext cx="7200900" cy="720213"/>
          </a:xfrm>
        </p:spPr>
        <p:txBody>
          <a:bodyPr>
            <a:noAutofit/>
          </a:bodyPr>
          <a:lstStyle>
            <a:lvl1pPr>
              <a:defRPr sz="3600"/>
            </a:lvl1pPr>
          </a:lstStyle>
          <a:p>
            <a:r>
              <a:rPr lang="en-US" noProof="0"/>
              <a:t>Click To Edit Master Title Style</a:t>
            </a:r>
          </a:p>
        </p:txBody>
      </p:sp>
      <p:sp>
        <p:nvSpPr>
          <p:cNvPr id="3" name="Content Placeholder 2"/>
          <p:cNvSpPr>
            <a:spLocks noGrp="1"/>
          </p:cNvSpPr>
          <p:nvPr>
            <p:ph idx="1"/>
          </p:nvPr>
        </p:nvSpPr>
        <p:spPr>
          <a:xfrm>
            <a:off x="1028700" y="1484677"/>
            <a:ext cx="7200900" cy="4382729"/>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10"/>
          </p:nvPr>
        </p:nvSpPr>
        <p:spPr/>
        <p:txBody>
          <a:bodyPr/>
          <a:lstStyle/>
          <a:p>
            <a:fld id="{3B77EF04-6424-4B70-94D1-FC932CBBDD9B}" type="datetimeFigureOut">
              <a:rPr lang="en-US" noProof="0" smtClean="0"/>
              <a:t>7/2/2021</a:t>
            </a:fld>
            <a:endParaRPr lang="en-US" noProof="0" dirty="0"/>
          </a:p>
        </p:txBody>
      </p:sp>
      <p:sp>
        <p:nvSpPr>
          <p:cNvPr id="5" name="Footer Placeholder 4"/>
          <p:cNvSpPr>
            <a:spLocks noGrp="1"/>
          </p:cNvSpPr>
          <p:nvPr>
            <p:ph type="ftr" sz="quarter" idx="11"/>
          </p:nvPr>
        </p:nvSpPr>
        <p:spPr/>
        <p:txBody>
          <a:bodyPr/>
          <a:lstStyle/>
          <a:p>
            <a:r>
              <a:rPr lang="en-US" noProof="0" dirty="0"/>
              <a:t>Add a footer </a:t>
            </a:r>
          </a:p>
        </p:txBody>
      </p:sp>
      <p:sp>
        <p:nvSpPr>
          <p:cNvPr id="6" name="Slide Number Placeholder 5"/>
          <p:cNvSpPr>
            <a:spLocks noGrp="1"/>
          </p:cNvSpPr>
          <p:nvPr>
            <p:ph type="sldNum" sz="quarter" idx="12"/>
          </p:nvPr>
        </p:nvSpPr>
        <p:spPr/>
        <p:txBody>
          <a:bodyPr/>
          <a:lstStyle/>
          <a:p>
            <a:fld id="{B38049E5-7B53-4E85-8972-7D6C4BCE5BB9}" type="slidenum">
              <a:rPr lang="en-US" noProof="0" smtClean="0"/>
              <a:t>‹#›</a:t>
            </a:fld>
            <a:endParaRPr lang="en-US" noProof="0" dirty="0"/>
          </a:p>
        </p:txBody>
      </p:sp>
      <p:cxnSp>
        <p:nvCxnSpPr>
          <p:cNvPr id="7" name="Straight Connector 6">
            <a:extLst>
              <a:ext uri="{FF2B5EF4-FFF2-40B4-BE49-F238E27FC236}">
                <a16:creationId xmlns:a16="http://schemas.microsoft.com/office/drawing/2014/main" id="{CBEFB83C-E1EC-41AC-BFF6-9D094E2D43C6}"/>
              </a:ext>
            </a:extLst>
          </p:cNvPr>
          <p:cNvCxnSpPr/>
          <p:nvPr userDrawn="1"/>
        </p:nvCxnSpPr>
        <p:spPr>
          <a:xfrm>
            <a:off x="1098756" y="1445344"/>
            <a:ext cx="7101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4370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and Picture">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7" name="Oval 26">
            <a:extLst>
              <a:ext uri="{FF2B5EF4-FFF2-40B4-BE49-F238E27FC236}">
                <a16:creationId xmlns:a16="http://schemas.microsoft.com/office/drawing/2014/main" id="{C222C1B9-FA56-4CEA-AD98-25A595D942F8}"/>
              </a:ext>
            </a:extLst>
          </p:cNvPr>
          <p:cNvSpPr/>
          <p:nvPr userDrawn="1"/>
        </p:nvSpPr>
        <p:spPr bwMode="white">
          <a:xfrm>
            <a:off x="5280149" y="564425"/>
            <a:ext cx="3267000" cy="4464000"/>
          </a:xfrm>
          <a:prstGeom prst="ellipse">
            <a:avLst/>
          </a:prstGeom>
          <a:noFill/>
          <a:ln w="123825">
            <a:solidFill>
              <a:schemeClr val="accent3"/>
            </a:solid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7/2/2021</a:t>
            </a:fld>
            <a:endParaRPr lang="en-US" noProof="0" dirty="0"/>
          </a:p>
        </p:txBody>
      </p:sp>
      <p:sp>
        <p:nvSpPr>
          <p:cNvPr id="6" name="Footer Placeholder 5"/>
          <p:cNvSpPr>
            <a:spLocks noGrp="1"/>
          </p:cNvSpPr>
          <p:nvPr>
            <p:ph type="ftr" sz="quarter" idx="11"/>
          </p:nvPr>
        </p:nvSpPr>
        <p:spPr>
          <a:xfrm>
            <a:off x="2119037"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Picture Placeholder 12">
            <a:extLst>
              <a:ext uri="{FF2B5EF4-FFF2-40B4-BE49-F238E27FC236}">
                <a16:creationId xmlns:a16="http://schemas.microsoft.com/office/drawing/2014/main" id="{9786B981-6A78-425B-97A2-BA24E40DB7AD}"/>
              </a:ext>
            </a:extLst>
          </p:cNvPr>
          <p:cNvSpPr>
            <a:spLocks noGrp="1"/>
          </p:cNvSpPr>
          <p:nvPr>
            <p:ph type="pic" sz="quarter" idx="13"/>
          </p:nvPr>
        </p:nvSpPr>
        <p:spPr>
          <a:xfrm>
            <a:off x="5359321" y="670570"/>
            <a:ext cx="3113484" cy="4248000"/>
          </a:xfrm>
          <a:prstGeom prst="ellipse">
            <a:avLst/>
          </a:prstGeom>
          <a:ln w="38100">
            <a:solidFill>
              <a:schemeClr val="bg2"/>
            </a:solidFill>
          </a:ln>
          <a:effectLst>
            <a:innerShdw blurRad="114300">
              <a:prstClr val="black"/>
            </a:innerShdw>
          </a:effectLst>
        </p:spPr>
        <p:txBody>
          <a:bodyPr anchor="ctr" anchorCtr="0"/>
          <a:lstStyle>
            <a:lvl1pPr>
              <a:defRPr>
                <a:solidFill>
                  <a:schemeClr val="bg1"/>
                </a:solidFill>
              </a:defRPr>
            </a:lvl1pPr>
          </a:lstStyle>
          <a:p>
            <a:r>
              <a:rPr lang="en-US" noProof="0"/>
              <a:t>Click icon to add picture</a:t>
            </a:r>
            <a:endParaRPr lang="en-US" noProof="0" dirty="0"/>
          </a:p>
        </p:txBody>
      </p:sp>
      <p:sp>
        <p:nvSpPr>
          <p:cNvPr id="17" name="Content Placeholder 15">
            <a:extLst>
              <a:ext uri="{FF2B5EF4-FFF2-40B4-BE49-F238E27FC236}">
                <a16:creationId xmlns:a16="http://schemas.microsoft.com/office/drawing/2014/main" id="{A21C7D74-31FD-4638-819B-6F7351A1770B}"/>
              </a:ext>
            </a:extLst>
          </p:cNvPr>
          <p:cNvSpPr>
            <a:spLocks noGrp="1"/>
          </p:cNvSpPr>
          <p:nvPr>
            <p:ph sz="quarter" idx="15"/>
          </p:nvPr>
        </p:nvSpPr>
        <p:spPr>
          <a:xfrm>
            <a:off x="5060473" y="5188236"/>
            <a:ext cx="3643844" cy="1126906"/>
          </a:xfrm>
          <a:solidFill>
            <a:schemeClr val="bg2"/>
          </a:solidFill>
          <a:ln>
            <a:noFill/>
          </a:ln>
          <a:effectLst>
            <a:innerShdw blurRad="114300">
              <a:prstClr val="black"/>
            </a:innerShdw>
          </a:effectLst>
        </p:spPr>
        <p:txBody>
          <a:bodyPr anchor="ctr" anchorCtr="0"/>
          <a:lstStyle>
            <a:lvl1pPr marL="0" indent="0" algn="ctr">
              <a:buNone/>
              <a:defRPr sz="1350">
                <a:solidFill>
                  <a:schemeClr val="tx2">
                    <a:lumMod val="50000"/>
                  </a:schemeClr>
                </a:solidFill>
              </a:defRPr>
            </a:lvl1pPr>
            <a:lvl2pPr marL="397764" indent="0" algn="ctr">
              <a:buNone/>
              <a:defRPr sz="1350">
                <a:solidFill>
                  <a:schemeClr val="tx2">
                    <a:lumMod val="50000"/>
                  </a:schemeClr>
                </a:solidFill>
              </a:defRPr>
            </a:lvl2pPr>
            <a:lvl3pPr marL="740664" indent="0" algn="ctr">
              <a:buNone/>
              <a:defRPr sz="1200">
                <a:solidFill>
                  <a:schemeClr val="tx2">
                    <a:lumMod val="50000"/>
                  </a:schemeClr>
                </a:solidFill>
              </a:defRPr>
            </a:lvl3pPr>
            <a:lvl4pPr marL="1083564" indent="0" algn="ctr">
              <a:buNone/>
              <a:defRPr sz="1200">
                <a:solidFill>
                  <a:schemeClr val="tx2">
                    <a:lumMod val="50000"/>
                  </a:schemeClr>
                </a:solidFill>
              </a:defRPr>
            </a:lvl4pPr>
            <a:lvl5pPr marL="1426464" indent="0" algn="ctr">
              <a:buNone/>
              <a:defRPr sz="1050">
                <a:solidFill>
                  <a:schemeClr val="tx2">
                    <a:lumMod val="50000"/>
                  </a:schemeClr>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0" y="33505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8" y="33030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7" y="147693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1" y="148201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918648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bwMode="ltGray">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0A2BD38-4A6C-44EB-900D-A3E3AE37854F}"/>
              </a:ext>
            </a:extLst>
          </p:cNvPr>
          <p:cNvSpPr/>
          <p:nvPr userDrawn="1"/>
        </p:nvSpPr>
        <p:spPr>
          <a:xfrm>
            <a:off x="4936292" y="404614"/>
            <a:ext cx="3893382" cy="6048772"/>
          </a:xfrm>
          <a:prstGeom prst="rect">
            <a:avLst/>
          </a:prstGeom>
          <a:gradFill flip="none" rotWithShape="1">
            <a:gsLst>
              <a:gs pos="0">
                <a:schemeClr val="tx2">
                  <a:lumMod val="50000"/>
                </a:schemeClr>
              </a:gs>
              <a:gs pos="36000">
                <a:schemeClr val="tx2"/>
              </a:gs>
              <a:gs pos="69000">
                <a:schemeClr val="tx2">
                  <a:lumMod val="75000"/>
                </a:schemeClr>
              </a:gs>
              <a:gs pos="97000">
                <a:schemeClr val="tx2">
                  <a:lumMod val="50000"/>
                </a:schemeClr>
              </a:gs>
            </a:gsLst>
            <a:lin ang="2700000" scaled="1"/>
            <a:tileRect/>
          </a:gradFill>
          <a:ln>
            <a:noFill/>
          </a:ln>
          <a:effectLst>
            <a:outerShdw blurRad="63500" sx="102000" sy="102000" algn="ctr" rotWithShape="0">
              <a:prstClr val="black">
                <a:alpha val="2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Rectangle 7" title="Background Shape"/>
          <p:cNvSpPr/>
          <p:nvPr/>
        </p:nvSpPr>
        <p:spPr>
          <a:xfrm>
            <a:off x="0" y="376"/>
            <a:ext cx="4572000" cy="6857624"/>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bwMode="white">
          <a:xfrm>
            <a:off x="439685" y="400665"/>
            <a:ext cx="3643845" cy="1428136"/>
          </a:xfrm>
        </p:spPr>
        <p:txBody>
          <a:bodyPr anchor="ctr" anchorCtr="0">
            <a:noAutofit/>
          </a:bodyPr>
          <a:lstStyle>
            <a:lvl1pPr algn="ctr">
              <a:lnSpc>
                <a:spcPct val="84000"/>
              </a:lnSpc>
              <a:defRPr sz="3600" baseline="0">
                <a:solidFill>
                  <a:schemeClr val="bg1"/>
                </a:solidFill>
              </a:defRPr>
            </a:lvl1pPr>
          </a:lstStyle>
          <a:p>
            <a:r>
              <a:rPr lang="en-US" noProof="0"/>
              <a:t>Click To Edit Master Title Style</a:t>
            </a:r>
          </a:p>
        </p:txBody>
      </p:sp>
      <p:sp>
        <p:nvSpPr>
          <p:cNvPr id="4" name="Text Placeholder 3"/>
          <p:cNvSpPr>
            <a:spLocks noGrp="1"/>
          </p:cNvSpPr>
          <p:nvPr>
            <p:ph type="body" sz="half" idx="2"/>
          </p:nvPr>
        </p:nvSpPr>
        <p:spPr>
          <a:xfrm>
            <a:off x="439685" y="2113935"/>
            <a:ext cx="3643845" cy="4247186"/>
          </a:xfrm>
        </p:spPr>
        <p:txBody>
          <a:bodyPr/>
          <a:lstStyle>
            <a:lvl1pPr marL="214313" indent="-214313">
              <a:lnSpc>
                <a:spcPct val="100000"/>
              </a:lnSpc>
              <a:spcBef>
                <a:spcPts val="0"/>
              </a:spcBef>
              <a:spcAft>
                <a:spcPts val="75"/>
              </a:spcAft>
              <a:buFont typeface="Arial" panose="020B0604020202020204" pitchFamily="34" charset="0"/>
              <a:buChar char="•"/>
              <a:defRPr sz="135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439684" y="6443554"/>
            <a:ext cx="993242" cy="404614"/>
          </a:xfrm>
        </p:spPr>
        <p:txBody>
          <a:bodyPr/>
          <a:lstStyle>
            <a:lvl1pPr>
              <a:defRPr>
                <a:solidFill>
                  <a:schemeClr val="bg1"/>
                </a:solidFill>
              </a:defRPr>
            </a:lvl1pPr>
          </a:lstStyle>
          <a:p>
            <a:fld id="{3B77EF04-6424-4B70-94D1-FC932CBBDD9B}" type="datetimeFigureOut">
              <a:rPr lang="en-US" noProof="0" smtClean="0"/>
              <a:pPr/>
              <a:t>7/2/2021</a:t>
            </a:fld>
            <a:endParaRPr lang="en-US" noProof="0" dirty="0"/>
          </a:p>
        </p:txBody>
      </p:sp>
      <p:sp>
        <p:nvSpPr>
          <p:cNvPr id="6" name="Footer Placeholder 5"/>
          <p:cNvSpPr>
            <a:spLocks noGrp="1"/>
          </p:cNvSpPr>
          <p:nvPr>
            <p:ph type="ftr" sz="quarter" idx="11"/>
          </p:nvPr>
        </p:nvSpPr>
        <p:spPr>
          <a:xfrm>
            <a:off x="2119037" y="6453386"/>
            <a:ext cx="1964497"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640954"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518000" y="0"/>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L-Shape 20">
            <a:extLst>
              <a:ext uri="{FF2B5EF4-FFF2-40B4-BE49-F238E27FC236}">
                <a16:creationId xmlns:a16="http://schemas.microsoft.com/office/drawing/2014/main" id="{CB430D22-8AAF-444F-A6CE-7C02859083DF}"/>
              </a:ext>
            </a:extLst>
          </p:cNvPr>
          <p:cNvSpPr>
            <a:spLocks noChangeAspect="1"/>
          </p:cNvSpPr>
          <p:nvPr userDrawn="1"/>
        </p:nvSpPr>
        <p:spPr>
          <a:xfrm flipV="1">
            <a:off x="387700" y="335058"/>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3" name="L-Shape 22">
            <a:extLst>
              <a:ext uri="{FF2B5EF4-FFF2-40B4-BE49-F238E27FC236}">
                <a16:creationId xmlns:a16="http://schemas.microsoft.com/office/drawing/2014/main" id="{0D8BA010-8544-4718-9EA3-B0248C963FD4}"/>
              </a:ext>
            </a:extLst>
          </p:cNvPr>
          <p:cNvSpPr>
            <a:spLocks noChangeAspect="1"/>
          </p:cNvSpPr>
          <p:nvPr userDrawn="1"/>
        </p:nvSpPr>
        <p:spPr>
          <a:xfrm flipH="1" flipV="1">
            <a:off x="3814288" y="33030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4" name="L-Shape 23">
            <a:extLst>
              <a:ext uri="{FF2B5EF4-FFF2-40B4-BE49-F238E27FC236}">
                <a16:creationId xmlns:a16="http://schemas.microsoft.com/office/drawing/2014/main" id="{C0FFB550-21A6-456B-BA1A-EF145674866C}"/>
              </a:ext>
            </a:extLst>
          </p:cNvPr>
          <p:cNvSpPr>
            <a:spLocks noChangeAspect="1"/>
          </p:cNvSpPr>
          <p:nvPr userDrawn="1"/>
        </p:nvSpPr>
        <p:spPr>
          <a:xfrm>
            <a:off x="392117" y="1476936"/>
            <a:ext cx="302401" cy="395617"/>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5" name="L-Shape 24">
            <a:extLst>
              <a:ext uri="{FF2B5EF4-FFF2-40B4-BE49-F238E27FC236}">
                <a16:creationId xmlns:a16="http://schemas.microsoft.com/office/drawing/2014/main" id="{70EF88E9-8CAC-422B-A9A6-D9FD1F17DAE2}"/>
              </a:ext>
            </a:extLst>
          </p:cNvPr>
          <p:cNvSpPr>
            <a:spLocks noChangeAspect="1"/>
          </p:cNvSpPr>
          <p:nvPr userDrawn="1"/>
        </p:nvSpPr>
        <p:spPr>
          <a:xfrm flipH="1">
            <a:off x="3811331" y="1482010"/>
            <a:ext cx="308197" cy="403201"/>
          </a:xfrm>
          <a:prstGeom prst="corner">
            <a:avLst>
              <a:gd name="adj1" fmla="val 4470"/>
              <a:gd name="adj2" fmla="val 4823"/>
            </a:avLst>
          </a:prstGeom>
          <a:solidFill>
            <a:schemeClr val="bg2"/>
          </a:solidFill>
          <a:ln w="12700">
            <a:solidFill>
              <a:schemeClr val="bg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18" name="Content Placeholder 2">
            <a:extLst>
              <a:ext uri="{FF2B5EF4-FFF2-40B4-BE49-F238E27FC236}">
                <a16:creationId xmlns:a16="http://schemas.microsoft.com/office/drawing/2014/main" id="{ED439475-E625-4449-B42E-8F291D64A3C7}"/>
              </a:ext>
            </a:extLst>
          </p:cNvPr>
          <p:cNvSpPr>
            <a:spLocks noGrp="1"/>
          </p:cNvSpPr>
          <p:nvPr>
            <p:ph idx="1"/>
          </p:nvPr>
        </p:nvSpPr>
        <p:spPr>
          <a:xfrm>
            <a:off x="5021521" y="518483"/>
            <a:ext cx="3682796" cy="5759777"/>
          </a:xfrm>
          <a:solidFill>
            <a:schemeClr val="bg2"/>
          </a:solidFill>
          <a:ln>
            <a:noFill/>
          </a:ln>
          <a:effectLst>
            <a:innerShdw blurRad="114300">
              <a:prstClr val="black"/>
            </a:innerShdw>
          </a:effectLst>
        </p:spPr>
        <p:txBody>
          <a:bodyPr vert="horz" lIns="91440" tIns="45720" rIns="91440" bIns="45720" rtlCol="0" anchor="ctr" anchorCtr="0">
            <a:noAutofit/>
          </a:bodyPr>
          <a:lstStyle>
            <a:lvl1pPr>
              <a:defRPr lang="en-US" sz="1350">
                <a:solidFill>
                  <a:schemeClr val="tx2">
                    <a:lumMod val="50000"/>
                  </a:schemeClr>
                </a:solidFill>
              </a:defRPr>
            </a:lvl1pPr>
            <a:lvl2pPr>
              <a:defRPr lang="en-US" sz="1350">
                <a:solidFill>
                  <a:schemeClr val="tx2">
                    <a:lumMod val="50000"/>
                  </a:schemeClr>
                </a:solidFill>
              </a:defRPr>
            </a:lvl2pPr>
            <a:lvl3pPr>
              <a:defRPr lang="en-US" sz="1200">
                <a:solidFill>
                  <a:schemeClr val="tx2">
                    <a:lumMod val="50000"/>
                  </a:schemeClr>
                </a:solidFill>
              </a:defRPr>
            </a:lvl3pPr>
            <a:lvl4pPr>
              <a:defRPr lang="en-US" sz="1200">
                <a:solidFill>
                  <a:schemeClr val="tx2">
                    <a:lumMod val="50000"/>
                  </a:schemeClr>
                </a:solidFill>
              </a:defRPr>
            </a:lvl4pPr>
            <a:lvl5pPr>
              <a:defRPr lang="en-US" sz="1050">
                <a:solidFill>
                  <a:schemeClr val="tx2">
                    <a:lumMod val="50000"/>
                  </a:schemeClr>
                </a:solidFill>
              </a:defRPr>
            </a:lvl5pPr>
          </a:lstStyle>
          <a:p>
            <a:pPr marL="0" lvl="0" indent="0" algn="ctr">
              <a:buNone/>
            </a:pPr>
            <a:r>
              <a:rPr lang="en-US" noProof="0"/>
              <a:t>Click to edit Master text styles</a:t>
            </a:r>
          </a:p>
          <a:p>
            <a:pPr marL="0" lvl="1" indent="0" algn="ctr">
              <a:buNone/>
            </a:pPr>
            <a:r>
              <a:rPr lang="en-US" noProof="0"/>
              <a:t>Second level</a:t>
            </a:r>
          </a:p>
          <a:p>
            <a:pPr marL="0" lvl="2" indent="0" algn="ctr">
              <a:buNone/>
            </a:pPr>
            <a:r>
              <a:rPr lang="en-US" noProof="0"/>
              <a:t>Third level</a:t>
            </a:r>
          </a:p>
          <a:p>
            <a:pPr marL="0" lvl="3" indent="0" algn="ctr">
              <a:buNone/>
            </a:pPr>
            <a:r>
              <a:rPr lang="en-US" noProof="0"/>
              <a:t>Fourth level</a:t>
            </a:r>
          </a:p>
          <a:p>
            <a:pPr marL="0" lvl="4" indent="0" algn="ctr">
              <a:buNone/>
            </a:pPr>
            <a:r>
              <a:rPr lang="en-US" noProof="0"/>
              <a:t>Fifth level</a:t>
            </a:r>
          </a:p>
        </p:txBody>
      </p:sp>
    </p:spTree>
    <p:extLst>
      <p:ext uri="{BB962C8B-B14F-4D97-AF65-F5344CB8AC3E}">
        <p14:creationId xmlns:p14="http://schemas.microsoft.com/office/powerpoint/2010/main" val="812730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Picture, TItle, and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1F430D42-50DC-4502-A3E8-251FE7F0809D}"/>
              </a:ext>
            </a:extLst>
          </p:cNvPr>
          <p:cNvSpPr/>
          <p:nvPr userDrawn="1"/>
        </p:nvSpPr>
        <p:spPr>
          <a:xfrm>
            <a:off x="380696" y="5289755"/>
            <a:ext cx="3952537" cy="1012722"/>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accent3"/>
              </a:solidFill>
            </a:endParaRPr>
          </a:p>
        </p:txBody>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95"/>
            <a:ext cx="3952537" cy="4732985"/>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6"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7/2/2021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0"/>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0" name="Picture Placeholder 9">
            <a:extLst>
              <a:ext uri="{FF2B5EF4-FFF2-40B4-BE49-F238E27FC236}">
                <a16:creationId xmlns:a16="http://schemas.microsoft.com/office/drawing/2014/main" id="{3BDA3A4D-2561-4EEB-8787-E1A652565755}"/>
              </a:ext>
            </a:extLst>
          </p:cNvPr>
          <p:cNvSpPr>
            <a:spLocks noGrp="1"/>
          </p:cNvSpPr>
          <p:nvPr>
            <p:ph type="pic" sz="quarter" idx="13"/>
          </p:nvPr>
        </p:nvSpPr>
        <p:spPr>
          <a:xfrm>
            <a:off x="604684" y="668604"/>
            <a:ext cx="3484988" cy="4198373"/>
          </a:xfrm>
          <a:prstGeom prst="snip2DiagRect">
            <a:avLst>
              <a:gd name="adj1" fmla="val 0"/>
              <a:gd name="adj2" fmla="val 10300"/>
            </a:avLst>
          </a:prstGeom>
          <a:ln w="38100">
            <a:solidFill>
              <a:schemeClr val="bg1"/>
            </a:solidFill>
          </a:ln>
          <a:effectLst>
            <a:innerShdw blurRad="114300">
              <a:prstClr val="black"/>
            </a:innerShdw>
          </a:effectLst>
        </p:spPr>
        <p:txBody>
          <a:bodyPr/>
          <a:lstStyle>
            <a:lvl1pPr>
              <a:defRPr>
                <a:solidFill>
                  <a:schemeClr val="bg1"/>
                </a:solidFill>
              </a:defRPr>
            </a:lvl1pPr>
          </a:lstStyle>
          <a:p>
            <a:r>
              <a:rPr lang="en-US" noProof="0"/>
              <a:t>Click icon to add picture</a:t>
            </a:r>
            <a:endParaRPr lang="en-US" noProof="0" dirty="0"/>
          </a:p>
        </p:txBody>
      </p:sp>
      <p:sp>
        <p:nvSpPr>
          <p:cNvPr id="16" name="Text Placeholder 15">
            <a:extLst>
              <a:ext uri="{FF2B5EF4-FFF2-40B4-BE49-F238E27FC236}">
                <a16:creationId xmlns:a16="http://schemas.microsoft.com/office/drawing/2014/main" id="{FBB32A6B-92AA-4208-9120-FFC166CE751C}"/>
              </a:ext>
            </a:extLst>
          </p:cNvPr>
          <p:cNvSpPr>
            <a:spLocks noGrp="1"/>
          </p:cNvSpPr>
          <p:nvPr>
            <p:ph type="body" sz="quarter" idx="14"/>
          </p:nvPr>
        </p:nvSpPr>
        <p:spPr>
          <a:xfrm>
            <a:off x="427706" y="5352418"/>
            <a:ext cx="3861000" cy="900000"/>
          </a:xfrm>
          <a:solidFill>
            <a:schemeClr val="bg2"/>
          </a:solidFill>
          <a:effectLst>
            <a:innerShdw blurRad="114300">
              <a:prstClr val="black">
                <a:alpha val="34000"/>
              </a:prstClr>
            </a:innerShdw>
          </a:effectLst>
        </p:spPr>
        <p:txBody>
          <a:bodyPr anchor="ctr" anchorCtr="0"/>
          <a:lstStyle>
            <a:lvl1pPr marL="0" indent="0" algn="ctr">
              <a:buFont typeface="Arial" panose="020B0604020202020204" pitchFamily="34" charset="0"/>
              <a:buNone/>
              <a:defRPr sz="1350">
                <a:solidFill>
                  <a:schemeClr val="accent3"/>
                </a:solidFill>
              </a:defRPr>
            </a:lvl1pPr>
            <a:lvl2pPr marL="397764" indent="0" algn="ctr">
              <a:buFont typeface="Arial" panose="020B0604020202020204" pitchFamily="34" charset="0"/>
              <a:buNone/>
              <a:defRPr sz="1350">
                <a:solidFill>
                  <a:schemeClr val="accent3"/>
                </a:solidFill>
              </a:defRPr>
            </a:lvl2pPr>
            <a:lvl3pPr marL="740664" indent="0" algn="ctr">
              <a:buFont typeface="Arial" panose="020B0604020202020204" pitchFamily="34" charset="0"/>
              <a:buNone/>
              <a:defRPr sz="1200">
                <a:solidFill>
                  <a:schemeClr val="accent3"/>
                </a:solidFill>
              </a:defRPr>
            </a:lvl3pPr>
            <a:lvl4pPr marL="1083564" indent="0" algn="ctr">
              <a:buFont typeface="Arial" panose="020B0604020202020204" pitchFamily="34" charset="0"/>
              <a:buNone/>
              <a:defRPr sz="1200">
                <a:solidFill>
                  <a:schemeClr val="accent3"/>
                </a:solidFill>
              </a:defRPr>
            </a:lvl4pPr>
            <a:lvl5pPr marL="1426464" indent="0" algn="ctr">
              <a:buFont typeface="Arial" panose="020B0604020202020204" pitchFamily="34" charset="0"/>
              <a:buNone/>
              <a:defRPr sz="1050">
                <a:solidFill>
                  <a:schemeClr val="accent3"/>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81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1" y="376"/>
            <a:ext cx="4676174"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Diagonal Corners Snipped 10">
            <a:extLst>
              <a:ext uri="{FF2B5EF4-FFF2-40B4-BE49-F238E27FC236}">
                <a16:creationId xmlns:a16="http://schemas.microsoft.com/office/drawing/2014/main" id="{836AFDEB-3C72-49E0-9B45-DC9EFBA6587F}"/>
              </a:ext>
            </a:extLst>
          </p:cNvPr>
          <p:cNvSpPr/>
          <p:nvPr userDrawn="1"/>
        </p:nvSpPr>
        <p:spPr bwMode="white">
          <a:xfrm>
            <a:off x="380696" y="409286"/>
            <a:ext cx="3952537" cy="5945780"/>
          </a:xfrm>
          <a:prstGeom prst="snip2DiagRect">
            <a:avLst>
              <a:gd name="adj1" fmla="val 0"/>
              <a:gd name="adj2" fmla="val 10697"/>
            </a:avLst>
          </a:prstGeom>
          <a:solidFill>
            <a:schemeClr val="accent3"/>
          </a:solidFill>
          <a:ln>
            <a:noFill/>
          </a:ln>
          <a:effectLst>
            <a:outerShdw blurRad="63500" sx="102000" sy="102000" algn="ctr" rotWithShape="0">
              <a:prstClr val="black">
                <a:alpha val="40000"/>
              </a:prstClr>
            </a:outerShdw>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2" name="Title 1"/>
          <p:cNvSpPr>
            <a:spLocks noGrp="1"/>
          </p:cNvSpPr>
          <p:nvPr>
            <p:ph type="title" hasCustomPrompt="1"/>
          </p:nvPr>
        </p:nvSpPr>
        <p:spPr>
          <a:xfrm>
            <a:off x="5198082" y="477366"/>
            <a:ext cx="3483000" cy="1341602"/>
          </a:xfrm>
        </p:spPr>
        <p:txBody>
          <a:bodyPr anchor="ctr" anchorCtr="0">
            <a:normAutofit/>
          </a:bodyPr>
          <a:lstStyle>
            <a:lvl1pPr algn="ctr">
              <a:lnSpc>
                <a:spcPct val="84000"/>
              </a:lnSpc>
              <a:defRPr sz="3600" baseline="0">
                <a:solidFill>
                  <a:schemeClr val="tx2"/>
                </a:solidFill>
              </a:defRPr>
            </a:lvl1pPr>
          </a:lstStyle>
          <a:p>
            <a:r>
              <a:rPr lang="en-US" noProof="0"/>
              <a:t>Click To Edit Master Title Style</a:t>
            </a:r>
          </a:p>
        </p:txBody>
      </p:sp>
      <p:sp>
        <p:nvSpPr>
          <p:cNvPr id="4" name="Text Placeholder 3"/>
          <p:cNvSpPr>
            <a:spLocks noGrp="1"/>
          </p:cNvSpPr>
          <p:nvPr>
            <p:ph type="body" sz="half" idx="2"/>
          </p:nvPr>
        </p:nvSpPr>
        <p:spPr>
          <a:xfrm>
            <a:off x="5198086" y="1966453"/>
            <a:ext cx="3483001" cy="4388615"/>
          </a:xfrm>
        </p:spPr>
        <p:txBody>
          <a:bodyPr/>
          <a:lstStyle>
            <a:lvl1pPr marL="214313" indent="-214313">
              <a:lnSpc>
                <a:spcPct val="100000"/>
              </a:lnSpc>
              <a:spcBef>
                <a:spcPts val="0"/>
              </a:spcBef>
              <a:spcAft>
                <a:spcPts val="0"/>
              </a:spcAft>
              <a:buFont typeface="Arial" panose="020B0604020202020204" pitchFamily="34" charset="0"/>
              <a:buChar char="•"/>
              <a:defRPr sz="1350">
                <a:solidFill>
                  <a:schemeClr val="tx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noProof="0"/>
              <a:t>Click to edit Master text styles</a:t>
            </a:r>
          </a:p>
        </p:txBody>
      </p:sp>
      <p:sp>
        <p:nvSpPr>
          <p:cNvPr id="5" name="Date Placeholder 4"/>
          <p:cNvSpPr>
            <a:spLocks noGrp="1"/>
          </p:cNvSpPr>
          <p:nvPr>
            <p:ph type="dt" sz="half" idx="10"/>
          </p:nvPr>
        </p:nvSpPr>
        <p:spPr>
          <a:xfrm>
            <a:off x="380693" y="6453386"/>
            <a:ext cx="903429" cy="404614"/>
          </a:xfrm>
        </p:spPr>
        <p:txBody>
          <a:bodyPr/>
          <a:lstStyle>
            <a:lvl1pPr>
              <a:defRPr>
                <a:solidFill>
                  <a:schemeClr val="bg1"/>
                </a:solidFill>
              </a:defRPr>
            </a:lvl1pPr>
          </a:lstStyle>
          <a:p>
            <a:fld id="{3B77EF04-6424-4B70-94D1-FC932CBBDD9B}" type="datetimeFigureOut">
              <a:rPr lang="en-US" noProof="0" smtClean="0"/>
              <a:pPr/>
              <a:t>7/2/2021</a:t>
            </a:fld>
            <a:endParaRPr lang="en-US" noProof="0" dirty="0"/>
          </a:p>
        </p:txBody>
      </p:sp>
      <p:sp>
        <p:nvSpPr>
          <p:cNvPr id="6" name="Footer Placeholder 5"/>
          <p:cNvSpPr>
            <a:spLocks noGrp="1"/>
          </p:cNvSpPr>
          <p:nvPr>
            <p:ph type="ftr" sz="quarter" idx="11"/>
          </p:nvPr>
        </p:nvSpPr>
        <p:spPr>
          <a:xfrm>
            <a:off x="2552974" y="6453386"/>
            <a:ext cx="1780256" cy="404614"/>
          </a:xfrm>
        </p:spPr>
        <p:txBody>
          <a:bodyPr/>
          <a:lstStyle>
            <a:lvl1pPr>
              <a:defRPr>
                <a:solidFill>
                  <a:schemeClr val="bg1"/>
                </a:solidFill>
              </a:defRPr>
            </a:lvl1pPr>
          </a:lstStyle>
          <a:p>
            <a:r>
              <a:rPr lang="en-US" noProof="0" dirty="0"/>
              <a:t>Add a footer </a:t>
            </a:r>
          </a:p>
        </p:txBody>
      </p:sp>
      <p:sp>
        <p:nvSpPr>
          <p:cNvPr id="7" name="Slide Number Placeholder 6"/>
          <p:cNvSpPr>
            <a:spLocks noGrp="1"/>
          </p:cNvSpPr>
          <p:nvPr>
            <p:ph type="sldNum" sz="quarter" idx="12"/>
          </p:nvPr>
        </p:nvSpPr>
        <p:spPr>
          <a:xfrm>
            <a:off x="7412357"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Rectangle 8" title="Divider Bar"/>
          <p:cNvSpPr/>
          <p:nvPr/>
        </p:nvSpPr>
        <p:spPr>
          <a:xfrm>
            <a:off x="4676173" y="-376"/>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L-Shape 11">
            <a:extLst>
              <a:ext uri="{FF2B5EF4-FFF2-40B4-BE49-F238E27FC236}">
                <a16:creationId xmlns:a16="http://schemas.microsoft.com/office/drawing/2014/main" id="{26A5AA85-E28D-4647-B000-742C83A8047D}"/>
              </a:ext>
            </a:extLst>
          </p:cNvPr>
          <p:cNvSpPr>
            <a:spLocks noChangeAspect="1"/>
          </p:cNvSpPr>
          <p:nvPr userDrawn="1"/>
        </p:nvSpPr>
        <p:spPr>
          <a:xfrm flipV="1">
            <a:off x="5134330" y="372080"/>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3" name="L-Shape 12">
            <a:extLst>
              <a:ext uri="{FF2B5EF4-FFF2-40B4-BE49-F238E27FC236}">
                <a16:creationId xmlns:a16="http://schemas.microsoft.com/office/drawing/2014/main" id="{C3CD9875-0A2E-4F4D-ACB7-87DD98EED9D0}"/>
              </a:ext>
            </a:extLst>
          </p:cNvPr>
          <p:cNvSpPr>
            <a:spLocks noChangeAspect="1"/>
          </p:cNvSpPr>
          <p:nvPr userDrawn="1"/>
        </p:nvSpPr>
        <p:spPr>
          <a:xfrm flipH="1">
            <a:off x="8293831" y="5819534"/>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19" name="Picture Placeholder 18">
            <a:extLst>
              <a:ext uri="{FF2B5EF4-FFF2-40B4-BE49-F238E27FC236}">
                <a16:creationId xmlns:a16="http://schemas.microsoft.com/office/drawing/2014/main" id="{D57F3340-8A42-40F0-BF5B-EEF6E3E88E6E}"/>
              </a:ext>
            </a:extLst>
          </p:cNvPr>
          <p:cNvSpPr>
            <a:spLocks noGrp="1"/>
          </p:cNvSpPr>
          <p:nvPr>
            <p:ph type="pic" idx="1"/>
          </p:nvPr>
        </p:nvSpPr>
        <p:spPr>
          <a:xfrm>
            <a:off x="604687" y="668604"/>
            <a:ext cx="3484988" cy="5383413"/>
          </a:xfrm>
          <a:custGeom>
            <a:avLst/>
            <a:gdLst>
              <a:gd name="connsiteX0" fmla="*/ 0 w 4646651"/>
              <a:gd name="connsiteY0" fmla="*/ 0 h 5383413"/>
              <a:gd name="connsiteX1" fmla="*/ 4168046 w 4646651"/>
              <a:gd name="connsiteY1" fmla="*/ 0 h 5383413"/>
              <a:gd name="connsiteX2" fmla="*/ 4646651 w 4646651"/>
              <a:gd name="connsiteY2" fmla="*/ 478605 h 5383413"/>
              <a:gd name="connsiteX3" fmla="*/ 4646651 w 4646651"/>
              <a:gd name="connsiteY3" fmla="*/ 5383413 h 5383413"/>
              <a:gd name="connsiteX4" fmla="*/ 478605 w 4646651"/>
              <a:gd name="connsiteY4" fmla="*/ 5383413 h 5383413"/>
              <a:gd name="connsiteX5" fmla="*/ 0 w 4646651"/>
              <a:gd name="connsiteY5" fmla="*/ 4904808 h 5383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646651" h="5383413">
                <a:moveTo>
                  <a:pt x="0" y="0"/>
                </a:moveTo>
                <a:lnTo>
                  <a:pt x="4168046" y="0"/>
                </a:lnTo>
                <a:lnTo>
                  <a:pt x="4646651" y="478605"/>
                </a:lnTo>
                <a:lnTo>
                  <a:pt x="4646651" y="5383413"/>
                </a:lnTo>
                <a:lnTo>
                  <a:pt x="478605" y="5383413"/>
                </a:lnTo>
                <a:lnTo>
                  <a:pt x="0" y="4904808"/>
                </a:lnTo>
                <a:close/>
              </a:path>
            </a:pathLst>
          </a:custGeom>
          <a:ln w="57150">
            <a:solidFill>
              <a:schemeClr val="bg1"/>
            </a:solidFill>
          </a:ln>
        </p:spPr>
        <p:txBody>
          <a:bodyPr wrap="square" anchor="ctr">
            <a:noAutofit/>
          </a:bodyPr>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noProof="0"/>
              <a:t>Click icon to add picture</a:t>
            </a:r>
            <a:endParaRPr lang="en-US" noProof="0" dirty="0"/>
          </a:p>
        </p:txBody>
      </p:sp>
      <p:sp>
        <p:nvSpPr>
          <p:cNvPr id="20" name="L-Shape 19">
            <a:extLst>
              <a:ext uri="{FF2B5EF4-FFF2-40B4-BE49-F238E27FC236}">
                <a16:creationId xmlns:a16="http://schemas.microsoft.com/office/drawing/2014/main" id="{CC096F9F-3AD4-4FC8-823F-DBD962E2E1C6}"/>
              </a:ext>
            </a:extLst>
          </p:cNvPr>
          <p:cNvSpPr>
            <a:spLocks noChangeAspect="1"/>
          </p:cNvSpPr>
          <p:nvPr userDrawn="1"/>
        </p:nvSpPr>
        <p:spPr>
          <a:xfrm flipH="1" flipV="1">
            <a:off x="8265988" y="361505"/>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sp>
        <p:nvSpPr>
          <p:cNvPr id="21" name="L-Shape 20">
            <a:extLst>
              <a:ext uri="{FF2B5EF4-FFF2-40B4-BE49-F238E27FC236}">
                <a16:creationId xmlns:a16="http://schemas.microsoft.com/office/drawing/2014/main" id="{9CFFEAD0-9992-49A8-A068-3357E08CD7C0}"/>
              </a:ext>
            </a:extLst>
          </p:cNvPr>
          <p:cNvSpPr>
            <a:spLocks noChangeAspect="1"/>
          </p:cNvSpPr>
          <p:nvPr userDrawn="1"/>
        </p:nvSpPr>
        <p:spPr>
          <a:xfrm>
            <a:off x="5149075" y="5819533"/>
            <a:ext cx="469478" cy="614197"/>
          </a:xfrm>
          <a:prstGeom prst="corner">
            <a:avLst>
              <a:gd name="adj1" fmla="val 4470"/>
              <a:gd name="adj2" fmla="val 4823"/>
            </a:avLst>
          </a:prstGeom>
          <a:solidFill>
            <a:schemeClr val="tx2"/>
          </a:solidFill>
          <a:ln w="28575">
            <a:solidFill>
              <a:schemeClr val="tx2"/>
            </a:solidFill>
          </a:ln>
          <a:effectLst/>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solidFill>
                <a:schemeClr val="tx2"/>
              </a:solidFill>
            </a:endParaRPr>
          </a:p>
        </p:txBody>
      </p:sp>
      <p:cxnSp>
        <p:nvCxnSpPr>
          <p:cNvPr id="23" name="Straight Connector 22">
            <a:extLst>
              <a:ext uri="{FF2B5EF4-FFF2-40B4-BE49-F238E27FC236}">
                <a16:creationId xmlns:a16="http://schemas.microsoft.com/office/drawing/2014/main" id="{D470145D-417E-4648-AB08-0A7974A629E0}"/>
              </a:ext>
            </a:extLst>
          </p:cNvPr>
          <p:cNvCxnSpPr/>
          <p:nvPr userDrawn="1"/>
        </p:nvCxnSpPr>
        <p:spPr>
          <a:xfrm>
            <a:off x="5338917" y="1789472"/>
            <a:ext cx="3213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42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bwMode="blackWhite">
      <p:bgPr>
        <a:gradFill flip="none" rotWithShape="1">
          <a:gsLst>
            <a:gs pos="0">
              <a:schemeClr val="bg2">
                <a:lumMod val="50000"/>
              </a:schemeClr>
            </a:gs>
            <a:gs pos="33000">
              <a:schemeClr val="bg2"/>
            </a:gs>
            <a:gs pos="66000">
              <a:schemeClr val="bg2">
                <a:lumMod val="75000"/>
              </a:schemeClr>
            </a:gs>
            <a:gs pos="97000">
              <a:schemeClr val="bg2">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73769" y="1301369"/>
            <a:ext cx="7209728" cy="2852737"/>
          </a:xfrm>
        </p:spPr>
        <p:txBody>
          <a:bodyPr anchor="b">
            <a:normAutofit/>
          </a:bodyPr>
          <a:lstStyle>
            <a:lvl1pPr algn="r">
              <a:defRPr sz="5400" cap="none" baseline="0">
                <a:solidFill>
                  <a:schemeClr val="tx1"/>
                </a:solidFill>
              </a:defRPr>
            </a:lvl1pPr>
          </a:lstStyle>
          <a:p>
            <a:r>
              <a:rPr lang="en-US" noProof="0"/>
              <a:t>Click To Edit Master Title Style</a:t>
            </a:r>
          </a:p>
        </p:txBody>
      </p:sp>
      <p:sp>
        <p:nvSpPr>
          <p:cNvPr id="3" name="Text Placeholder 2"/>
          <p:cNvSpPr>
            <a:spLocks noGrp="1"/>
          </p:cNvSpPr>
          <p:nvPr>
            <p:ph type="body" idx="1"/>
          </p:nvPr>
        </p:nvSpPr>
        <p:spPr>
          <a:xfrm>
            <a:off x="573769" y="4216328"/>
            <a:ext cx="7209728" cy="1143324"/>
          </a:xfrm>
        </p:spPr>
        <p:txBody>
          <a:bodyPr/>
          <a:lstStyle>
            <a:lvl1pPr marL="0" indent="0" algn="r">
              <a:lnSpc>
                <a:spcPct val="112000"/>
              </a:lnSpc>
              <a:spcBef>
                <a:spcPts val="0"/>
              </a:spcBef>
              <a:spcAft>
                <a:spcPts val="0"/>
              </a:spcAft>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noProof="0"/>
              <a:t>Click to edit Master text styles</a:t>
            </a:r>
          </a:p>
        </p:txBody>
      </p:sp>
      <p:sp>
        <p:nvSpPr>
          <p:cNvPr id="4" name="Date Placeholder 3"/>
          <p:cNvSpPr>
            <a:spLocks noGrp="1"/>
          </p:cNvSpPr>
          <p:nvPr>
            <p:ph type="dt" sz="half" idx="10"/>
          </p:nvPr>
        </p:nvSpPr>
        <p:spPr>
          <a:xfrm>
            <a:off x="554185" y="6453386"/>
            <a:ext cx="1216807" cy="404614"/>
          </a:xfrm>
        </p:spPr>
        <p:txBody>
          <a:bodyPr/>
          <a:lstStyle>
            <a:lvl1pPr>
              <a:defRPr>
                <a:solidFill>
                  <a:schemeClr val="tx2"/>
                </a:solidFill>
              </a:defRPr>
            </a:lvl1pPr>
          </a:lstStyle>
          <a:p>
            <a:fld id="{3B77EF04-6424-4B70-94D1-FC932CBBDD9B}" type="datetimeFigureOut">
              <a:rPr lang="en-US" noProof="0" smtClean="0"/>
              <a:t>7/2/2021</a:t>
            </a:fld>
            <a:endParaRPr lang="en-US" noProof="0" dirty="0"/>
          </a:p>
        </p:txBody>
      </p:sp>
      <p:sp>
        <p:nvSpPr>
          <p:cNvPr id="5" name="Footer Placeholder 4"/>
          <p:cNvSpPr>
            <a:spLocks noGrp="1"/>
          </p:cNvSpPr>
          <p:nvPr>
            <p:ph type="ftr" sz="quarter" idx="11"/>
          </p:nvPr>
        </p:nvSpPr>
        <p:spPr>
          <a:xfrm>
            <a:off x="1938238" y="6453386"/>
            <a:ext cx="5267533" cy="404614"/>
          </a:xfrm>
        </p:spPr>
        <p:txBody>
          <a:bodyPr/>
          <a:lstStyle>
            <a:lvl1pPr algn="ctr">
              <a:defRPr>
                <a:solidFill>
                  <a:schemeClr val="tx2"/>
                </a:solidFill>
              </a:defRPr>
            </a:lvl1pPr>
          </a:lstStyle>
          <a:p>
            <a:r>
              <a:rPr lang="en-US" noProof="0" dirty="0"/>
              <a:t>Add a footer </a:t>
            </a:r>
          </a:p>
        </p:txBody>
      </p:sp>
      <p:sp>
        <p:nvSpPr>
          <p:cNvPr id="6" name="Slide Number Placeholder 5"/>
          <p:cNvSpPr>
            <a:spLocks noGrp="1"/>
          </p:cNvSpPr>
          <p:nvPr>
            <p:ph type="sldNum" sz="quarter" idx="12"/>
          </p:nvPr>
        </p:nvSpPr>
        <p:spPr>
          <a:xfrm>
            <a:off x="7373012" y="6453386"/>
            <a:ext cx="1197219" cy="404614"/>
          </a:xfrm>
        </p:spPr>
        <p:txBody>
          <a:bodyPr/>
          <a:lstStyle>
            <a:lvl1pPr>
              <a:defRPr>
                <a:solidFill>
                  <a:schemeClr val="tx2"/>
                </a:solidFill>
              </a:defRPr>
            </a:lvl1pPr>
          </a:lstStyle>
          <a:p>
            <a:fld id="{B38049E5-7B53-4E85-8972-7D6C4BCE5BB9}" type="slidenum">
              <a:rPr lang="en-US" noProof="0" smtClean="0"/>
              <a:t>‹#›</a:t>
            </a:fld>
            <a:endParaRPr lang="en-US" noProof="0" dirty="0"/>
          </a:p>
        </p:txBody>
      </p:sp>
      <p:sp>
        <p:nvSpPr>
          <p:cNvPr id="9" name="L-Shape 8">
            <a:extLst>
              <a:ext uri="{FF2B5EF4-FFF2-40B4-BE49-F238E27FC236}">
                <a16:creationId xmlns:a16="http://schemas.microsoft.com/office/drawing/2014/main" id="{BF5B4C6D-2825-4690-8D32-39CBF5E0F7E6}"/>
              </a:ext>
            </a:extLst>
          </p:cNvPr>
          <p:cNvSpPr/>
          <p:nvPr userDrawn="1"/>
        </p:nvSpPr>
        <p:spPr>
          <a:xfrm rot="10800000" flipV="1">
            <a:off x="6399245" y="1820276"/>
            <a:ext cx="2079000" cy="4158497"/>
          </a:xfrm>
          <a:prstGeom prst="corner">
            <a:avLst>
              <a:gd name="adj1" fmla="val 7397"/>
              <a:gd name="adj2" fmla="val 7750"/>
            </a:avLst>
          </a:prstGeom>
          <a:solidFill>
            <a:schemeClr val="accent3"/>
          </a:solidFill>
          <a:ln>
            <a:solidFill>
              <a:schemeClr val="accent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
        <p:nvSpPr>
          <p:cNvPr id="8" name="L-Shape 7">
            <a:extLst>
              <a:ext uri="{FF2B5EF4-FFF2-40B4-BE49-F238E27FC236}">
                <a16:creationId xmlns:a16="http://schemas.microsoft.com/office/drawing/2014/main" id="{DFD43940-6D78-4E75-BDB6-8792768BB894}"/>
              </a:ext>
            </a:extLst>
          </p:cNvPr>
          <p:cNvSpPr/>
          <p:nvPr userDrawn="1"/>
        </p:nvSpPr>
        <p:spPr>
          <a:xfrm flipH="1">
            <a:off x="6214740" y="1685657"/>
            <a:ext cx="2364232" cy="4408489"/>
          </a:xfrm>
          <a:prstGeom prst="corner">
            <a:avLst>
              <a:gd name="adj1" fmla="val 5837"/>
              <a:gd name="adj2" fmla="val 6502"/>
            </a:avLst>
          </a:prstGeom>
          <a:solidFill>
            <a:srgbClr val="EFEDE3"/>
          </a:solidFill>
          <a:ln>
            <a:solidFill>
              <a:srgbClr val="EFEDE3"/>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1350" noProof="0" dirty="0"/>
          </a:p>
        </p:txBody>
      </p:sp>
    </p:spTree>
    <p:extLst>
      <p:ext uri="{BB962C8B-B14F-4D97-AF65-F5344CB8AC3E}">
        <p14:creationId xmlns:p14="http://schemas.microsoft.com/office/powerpoint/2010/main" val="1590623790"/>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solidFill>
                  <a:schemeClr val="tx2"/>
                </a:solidFill>
              </a:defRPr>
            </a:lvl1pPr>
          </a:lstStyle>
          <a:p>
            <a:r>
              <a:rPr lang="en-US" noProof="0"/>
              <a:t>Click To Edit Master Title Style</a:t>
            </a:r>
          </a:p>
        </p:txBody>
      </p:sp>
      <p:sp>
        <p:nvSpPr>
          <p:cNvPr id="3" name="Content Placeholder 2"/>
          <p:cNvSpPr>
            <a:spLocks noGrp="1"/>
          </p:cNvSpPr>
          <p:nvPr>
            <p:ph sz="half" idx="1"/>
          </p:nvPr>
        </p:nvSpPr>
        <p:spPr>
          <a:xfrm>
            <a:off x="1028701" y="2286002"/>
            <a:ext cx="3335840"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Content Placeholder 3"/>
          <p:cNvSpPr>
            <a:spLocks noGrp="1"/>
          </p:cNvSpPr>
          <p:nvPr>
            <p:ph sz="half" idx="2"/>
          </p:nvPr>
        </p:nvSpPr>
        <p:spPr>
          <a:xfrm>
            <a:off x="4894054" y="2286002"/>
            <a:ext cx="3335840"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Date Placeholder 4"/>
          <p:cNvSpPr>
            <a:spLocks noGrp="1"/>
          </p:cNvSpPr>
          <p:nvPr>
            <p:ph type="dt" sz="half" idx="10"/>
          </p:nvPr>
        </p:nvSpPr>
        <p:spPr/>
        <p:txBody>
          <a:bodyPr/>
          <a:lstStyle/>
          <a:p>
            <a:fld id="{3B77EF04-6424-4B70-94D1-FC932CBBDD9B}" type="datetimeFigureOut">
              <a:rPr lang="en-US" noProof="0" smtClean="0"/>
              <a:t>7/2/2021</a:t>
            </a:fld>
            <a:endParaRPr lang="en-US" noProof="0" dirty="0"/>
          </a:p>
        </p:txBody>
      </p:sp>
      <p:sp>
        <p:nvSpPr>
          <p:cNvPr id="6" name="Footer Placeholder 5"/>
          <p:cNvSpPr>
            <a:spLocks noGrp="1"/>
          </p:cNvSpPr>
          <p:nvPr>
            <p:ph type="ftr" sz="quarter" idx="11"/>
          </p:nvPr>
        </p:nvSpPr>
        <p:spPr/>
        <p:txBody>
          <a:bodyPr/>
          <a:lstStyle/>
          <a:p>
            <a:r>
              <a:rPr lang="en-US" noProof="0" dirty="0"/>
              <a:t>Add a footer </a:t>
            </a:r>
          </a:p>
        </p:txBody>
      </p:sp>
      <p:sp>
        <p:nvSpPr>
          <p:cNvPr id="7" name="Slide Number Placeholder 6"/>
          <p:cNvSpPr>
            <a:spLocks noGrp="1"/>
          </p:cNvSpPr>
          <p:nvPr>
            <p:ph type="sldNum" sz="quarter" idx="12"/>
          </p:nvPr>
        </p:nvSpPr>
        <p:spPr/>
        <p:txBody>
          <a:bodyPr/>
          <a:lstStyle/>
          <a:p>
            <a:fld id="{B38049E5-7B53-4E85-8972-7D6C4BCE5BB9}" type="slidenum">
              <a:rPr lang="en-US" noProof="0" smtClean="0"/>
              <a:t>‹#›</a:t>
            </a:fld>
            <a:endParaRPr lang="en-US" noProof="0" dirty="0"/>
          </a:p>
        </p:txBody>
      </p:sp>
    </p:spTree>
    <p:extLst>
      <p:ext uri="{BB962C8B-B14F-4D97-AF65-F5344CB8AC3E}">
        <p14:creationId xmlns:p14="http://schemas.microsoft.com/office/powerpoint/2010/main" val="4066959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blackGray">
      <p:bgPr>
        <a:solidFill>
          <a:schemeClr val="bg2"/>
        </a:solidFill>
        <a:effectLst/>
      </p:bgPr>
    </p:bg>
    <p:spTree>
      <p:nvGrpSpPr>
        <p:cNvPr id="1" name=""/>
        <p:cNvGrpSpPr/>
        <p:nvPr/>
      </p:nvGrpSpPr>
      <p:grpSpPr>
        <a:xfrm>
          <a:off x="0" y="0"/>
          <a:ext cx="0" cy="0"/>
          <a:chOff x="0" y="0"/>
          <a:chExt cx="0" cy="0"/>
        </a:xfrm>
      </p:grpSpPr>
      <p:sp>
        <p:nvSpPr>
          <p:cNvPr id="8" name="Rectangle 7" title="Side bar">
            <a:extLst>
              <a:ext uri="{FF2B5EF4-FFF2-40B4-BE49-F238E27FC236}">
                <a16:creationId xmlns:a16="http://schemas.microsoft.com/office/drawing/2014/main" id="{FFA7AFEF-D97A-4A94-A884-7F95E91332B7}"/>
              </a:ext>
            </a:extLst>
          </p:cNvPr>
          <p:cNvSpPr/>
          <p:nvPr userDrawn="1"/>
        </p:nvSpPr>
        <p:spPr>
          <a:xfrm>
            <a:off x="466571" y="0"/>
            <a:ext cx="108000" cy="6876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28700" y="685800"/>
            <a:ext cx="7200900" cy="1485900"/>
          </a:xfrm>
          <a:prstGeom prst="rect">
            <a:avLst/>
          </a:prstGeom>
        </p:spPr>
        <p:txBody>
          <a:bodyPr vert="horz" lIns="91440" tIns="45720" rIns="91440" bIns="45720" rtlCol="0" anchor="t">
            <a:normAutofit/>
          </a:bodyPr>
          <a:lstStyle/>
          <a:p>
            <a:r>
              <a:rPr lang="en-US" noProof="0"/>
              <a:t>Click to edit Master title style</a:t>
            </a:r>
          </a:p>
        </p:txBody>
      </p:sp>
      <p:sp>
        <p:nvSpPr>
          <p:cNvPr id="3" name="Text Placeholder 2"/>
          <p:cNvSpPr>
            <a:spLocks noGrp="1"/>
          </p:cNvSpPr>
          <p:nvPr>
            <p:ph type="body" idx="1"/>
          </p:nvPr>
        </p:nvSpPr>
        <p:spPr>
          <a:xfrm>
            <a:off x="1028700" y="2286000"/>
            <a:ext cx="7200900" cy="3581400"/>
          </a:xfrm>
          <a:prstGeom prst="rect">
            <a:avLst/>
          </a:prstGeom>
        </p:spPr>
        <p:txBody>
          <a:bodyPr vert="horz" lIns="91440" tIns="45720" rIns="91440" bIns="45720" rtlCol="0">
            <a:no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p:cNvSpPr>
            <a:spLocks noGrp="1"/>
          </p:cNvSpPr>
          <p:nvPr>
            <p:ph type="dt" sz="half" idx="2"/>
          </p:nvPr>
        </p:nvSpPr>
        <p:spPr>
          <a:xfrm>
            <a:off x="1042987" y="6453386"/>
            <a:ext cx="903429" cy="404614"/>
          </a:xfrm>
          <a:prstGeom prst="rect">
            <a:avLst/>
          </a:prstGeom>
        </p:spPr>
        <p:txBody>
          <a:bodyPr vert="horz" lIns="91440" tIns="45720" rIns="91440" bIns="45720" rtlCol="0" anchor="ctr"/>
          <a:lstStyle>
            <a:lvl1pPr algn="l">
              <a:defRPr sz="900" baseline="0">
                <a:solidFill>
                  <a:schemeClr val="tx2"/>
                </a:solidFill>
              </a:defRPr>
            </a:lvl1pPr>
          </a:lstStyle>
          <a:p>
            <a:fld id="{3B77EF04-6424-4B70-94D1-FC932CBBDD9B}" type="datetimeFigureOut">
              <a:rPr lang="en-US" noProof="0" smtClean="0"/>
              <a:t>7/2/2021</a:t>
            </a:fld>
            <a:endParaRPr lang="en-US" noProof="0" dirty="0"/>
          </a:p>
        </p:txBody>
      </p:sp>
      <p:sp>
        <p:nvSpPr>
          <p:cNvPr id="5" name="Footer Placeholder 4"/>
          <p:cNvSpPr>
            <a:spLocks noGrp="1"/>
          </p:cNvSpPr>
          <p:nvPr>
            <p:ph type="ftr" sz="quarter" idx="3"/>
          </p:nvPr>
        </p:nvSpPr>
        <p:spPr>
          <a:xfrm>
            <a:off x="2170177" y="6453386"/>
            <a:ext cx="4710623" cy="404614"/>
          </a:xfrm>
          <a:prstGeom prst="rect">
            <a:avLst/>
          </a:prstGeom>
        </p:spPr>
        <p:txBody>
          <a:bodyPr vert="horz" lIns="91440" tIns="45720" rIns="91440" bIns="45720" rtlCol="0" anchor="ctr"/>
          <a:lstStyle>
            <a:lvl1pPr algn="l">
              <a:defRPr sz="900" baseline="0">
                <a:solidFill>
                  <a:schemeClr val="tx2"/>
                </a:solidFill>
              </a:defRPr>
            </a:lvl1pPr>
          </a:lstStyle>
          <a:p>
            <a:r>
              <a:rPr lang="en-US" noProof="0" dirty="0"/>
              <a:t>Add a footer </a:t>
            </a:r>
          </a:p>
        </p:txBody>
      </p:sp>
      <p:sp>
        <p:nvSpPr>
          <p:cNvPr id="6" name="Slide Number Placeholder 5"/>
          <p:cNvSpPr>
            <a:spLocks noGrp="1"/>
          </p:cNvSpPr>
          <p:nvPr>
            <p:ph type="sldNum" sz="quarter" idx="4"/>
          </p:nvPr>
        </p:nvSpPr>
        <p:spPr>
          <a:xfrm>
            <a:off x="7104554" y="6453386"/>
            <a:ext cx="1197219" cy="404614"/>
          </a:xfrm>
          <a:prstGeom prst="rect">
            <a:avLst/>
          </a:prstGeom>
        </p:spPr>
        <p:txBody>
          <a:bodyPr vert="horz" lIns="91440" tIns="45720" rIns="91440" bIns="45720" rtlCol="0" anchor="ctr"/>
          <a:lstStyle>
            <a:lvl1pPr algn="r">
              <a:defRPr sz="900" baseline="0">
                <a:solidFill>
                  <a:schemeClr val="tx2"/>
                </a:solidFill>
              </a:defRPr>
            </a:lvl1pPr>
          </a:lstStyle>
          <a:p>
            <a:fld id="{B38049E5-7B53-4E85-8972-7D6C4BCE5BB9}" type="slidenum">
              <a:rPr lang="en-US" noProof="0" smtClean="0"/>
              <a:t>‹#›</a:t>
            </a:fld>
            <a:endParaRPr lang="en-US" noProof="0" dirty="0"/>
          </a:p>
        </p:txBody>
      </p:sp>
      <p:sp>
        <p:nvSpPr>
          <p:cNvPr id="9" name="Rectangle 8" title="Side bar"/>
          <p:cNvSpPr/>
          <p:nvPr/>
        </p:nvSpPr>
        <p:spPr>
          <a:xfrm>
            <a:off x="358571" y="376"/>
            <a:ext cx="108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910728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txStyles>
    <p:titleStyle>
      <a:lvl1pPr algn="l" defTabSz="685800" rtl="0" eaLnBrk="1" latinLnBrk="0" hangingPunct="1">
        <a:lnSpc>
          <a:spcPct val="89000"/>
        </a:lnSpc>
        <a:spcBef>
          <a:spcPct val="0"/>
        </a:spcBef>
        <a:buNone/>
        <a:defRPr sz="3300" kern="1200" baseline="0">
          <a:solidFill>
            <a:schemeClr val="tx2"/>
          </a:solidFill>
          <a:latin typeface="+mj-lt"/>
          <a:ea typeface="+mj-ea"/>
          <a:cs typeface="+mj-cs"/>
        </a:defRPr>
      </a:lvl1pPr>
    </p:titleStyle>
    <p:bodyStyle>
      <a:lvl1pPr marL="257175" indent="-257175" algn="l" defTabSz="685800" rtl="0" eaLnBrk="1" latinLnBrk="0" hangingPunct="1">
        <a:lnSpc>
          <a:spcPct val="94000"/>
        </a:lnSpc>
        <a:spcBef>
          <a:spcPts val="750"/>
        </a:spcBef>
        <a:spcAft>
          <a:spcPts val="150"/>
        </a:spcAft>
        <a:buFont typeface="Arial" panose="020B0604020202020204" pitchFamily="34" charset="0"/>
        <a:buChar char="•"/>
        <a:defRPr sz="1800" kern="1200" baseline="0">
          <a:solidFill>
            <a:schemeClr val="tx2"/>
          </a:solidFill>
          <a:latin typeface="+mn-lt"/>
          <a:ea typeface="+mn-ea"/>
          <a:cs typeface="+mn-cs"/>
        </a:defRPr>
      </a:lvl1pPr>
      <a:lvl2pPr marL="654939" indent="-257175" algn="l" defTabSz="685800" rtl="0" eaLnBrk="1" latinLnBrk="0" hangingPunct="1">
        <a:lnSpc>
          <a:spcPct val="94000"/>
        </a:lnSpc>
        <a:spcBef>
          <a:spcPts val="375"/>
        </a:spcBef>
        <a:spcAft>
          <a:spcPts val="150"/>
        </a:spcAft>
        <a:buFont typeface="Arial" panose="020B0604020202020204" pitchFamily="34" charset="0"/>
        <a:buChar char="•"/>
        <a:defRPr sz="1800" i="1" kern="1200" baseline="0">
          <a:solidFill>
            <a:schemeClr val="tx2"/>
          </a:solidFill>
          <a:latin typeface="+mn-lt"/>
          <a:ea typeface="+mn-ea"/>
          <a:cs typeface="+mn-cs"/>
        </a:defRPr>
      </a:lvl2pPr>
      <a:lvl3pPr marL="997839" indent="-257175" algn="l" defTabSz="685800" rtl="0" eaLnBrk="1" latinLnBrk="0" hangingPunct="1">
        <a:lnSpc>
          <a:spcPct val="94000"/>
        </a:lnSpc>
        <a:spcBef>
          <a:spcPts val="375"/>
        </a:spcBef>
        <a:spcAft>
          <a:spcPts val="150"/>
        </a:spcAft>
        <a:buFont typeface="Arial" panose="020B0604020202020204" pitchFamily="34" charset="0"/>
        <a:buChar char="•"/>
        <a:defRPr sz="1500" kern="1200" baseline="0">
          <a:solidFill>
            <a:schemeClr val="tx2"/>
          </a:solidFill>
          <a:latin typeface="+mn-lt"/>
          <a:ea typeface="+mn-ea"/>
          <a:cs typeface="+mn-cs"/>
        </a:defRPr>
      </a:lvl3pPr>
      <a:lvl4pPr marL="1340739" indent="-257175" algn="l" defTabSz="685800" rtl="0" eaLnBrk="1" latinLnBrk="0" hangingPunct="1">
        <a:lnSpc>
          <a:spcPct val="94000"/>
        </a:lnSpc>
        <a:spcBef>
          <a:spcPts val="375"/>
        </a:spcBef>
        <a:spcAft>
          <a:spcPts val="150"/>
        </a:spcAft>
        <a:buFont typeface="Arial" panose="020B0604020202020204" pitchFamily="34" charset="0"/>
        <a:buChar char="•"/>
        <a:defRPr sz="1500" i="1" kern="1200" baseline="0">
          <a:solidFill>
            <a:schemeClr val="tx2"/>
          </a:solidFill>
          <a:latin typeface="+mn-lt"/>
          <a:ea typeface="+mn-ea"/>
          <a:cs typeface="+mn-cs"/>
        </a:defRPr>
      </a:lvl4pPr>
      <a:lvl5pPr marL="1640777" indent="-214313" algn="l" defTabSz="685800" rtl="0" eaLnBrk="1" latinLnBrk="0" hangingPunct="1">
        <a:lnSpc>
          <a:spcPct val="94000"/>
        </a:lnSpc>
        <a:spcBef>
          <a:spcPts val="375"/>
        </a:spcBef>
        <a:spcAft>
          <a:spcPts val="150"/>
        </a:spcAft>
        <a:buFont typeface="Arial" panose="020B0604020202020204" pitchFamily="34" charset="0"/>
        <a:buChar char="•"/>
        <a:defRPr sz="1350" kern="1200" baseline="0">
          <a:solidFill>
            <a:schemeClr val="tx2"/>
          </a:solidFill>
          <a:latin typeface="+mn-lt"/>
          <a:ea typeface="+mn-ea"/>
          <a:cs typeface="+mn-cs"/>
        </a:defRPr>
      </a:lvl5pPr>
      <a:lvl6pPr marL="20574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200" i="1" kern="1200" baseline="0">
          <a:solidFill>
            <a:schemeClr val="tx2"/>
          </a:solidFill>
          <a:latin typeface="+mn-lt"/>
          <a:ea typeface="+mn-ea"/>
          <a:cs typeface="+mn-cs"/>
        </a:defRPr>
      </a:lvl6pPr>
      <a:lvl7pPr marL="24003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7pPr>
      <a:lvl8pPr marL="27432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i="1" kern="1200" baseline="0">
          <a:solidFill>
            <a:schemeClr val="tx2"/>
          </a:solidFill>
          <a:latin typeface="+mn-lt"/>
          <a:ea typeface="+mn-ea"/>
          <a:cs typeface="+mn-cs"/>
        </a:defRPr>
      </a:lvl8pPr>
      <a:lvl9pPr marL="3086100" indent="-288036" algn="l" defTabSz="685800" rtl="0" eaLnBrk="1" latinLnBrk="0" hangingPunct="1">
        <a:lnSpc>
          <a:spcPct val="94000"/>
        </a:lnSpc>
        <a:spcBef>
          <a:spcPts val="375"/>
        </a:spcBef>
        <a:spcAft>
          <a:spcPts val="150"/>
        </a:spcAft>
        <a:buFont typeface="Franklin Gothic Book" panose="020B0503020102020204" pitchFamily="34" charset="0"/>
        <a:buChar char="■"/>
        <a:defRPr sz="105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1640">
          <p15:clr>
            <a:srgbClr val="F26B43"/>
          </p15:clr>
        </p15:guide>
        <p15:guide id="10" pos="222">
          <p15:clr>
            <a:srgbClr val="F26B43"/>
          </p15:clr>
        </p15:guide>
        <p15:guide id="11" pos="20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889FE-7B85-40C7-8441-909223A9B382}"/>
              </a:ext>
            </a:extLst>
          </p:cNvPr>
          <p:cNvSpPr>
            <a:spLocks noGrp="1"/>
          </p:cNvSpPr>
          <p:nvPr>
            <p:ph type="ctrTitle"/>
          </p:nvPr>
        </p:nvSpPr>
        <p:spPr>
          <a:xfrm>
            <a:off x="1048485" y="1592449"/>
            <a:ext cx="7128364" cy="2126159"/>
          </a:xfrm>
        </p:spPr>
        <p:txBody>
          <a:bodyPr>
            <a:spAutoFit/>
          </a:bodyPr>
          <a:lstStyle/>
          <a:p>
            <a:r>
              <a:rPr lang="en-US" dirty="0"/>
              <a:t>Lesson 15:</a:t>
            </a:r>
            <a:br>
              <a:rPr lang="en-US" dirty="0"/>
            </a:br>
            <a:r>
              <a:rPr lang="en-US" dirty="0"/>
              <a:t>The Good Samaritan and the Feast of Dedication</a:t>
            </a:r>
          </a:p>
        </p:txBody>
      </p:sp>
      <p:sp>
        <p:nvSpPr>
          <p:cNvPr id="3" name="Subtitle 2">
            <a:extLst>
              <a:ext uri="{FF2B5EF4-FFF2-40B4-BE49-F238E27FC236}">
                <a16:creationId xmlns:a16="http://schemas.microsoft.com/office/drawing/2014/main" id="{B87DC842-2DF4-46F3-AEC5-E38386DA6887}"/>
              </a:ext>
            </a:extLst>
          </p:cNvPr>
          <p:cNvSpPr>
            <a:spLocks noGrp="1"/>
          </p:cNvSpPr>
          <p:nvPr>
            <p:ph type="subTitle" idx="1"/>
          </p:nvPr>
        </p:nvSpPr>
        <p:spPr>
          <a:xfrm>
            <a:off x="1048484" y="4676776"/>
            <a:ext cx="7128364" cy="753989"/>
          </a:xfrm>
        </p:spPr>
        <p:txBody>
          <a:bodyPr>
            <a:spAutoFit/>
          </a:bodyPr>
          <a:lstStyle/>
          <a:p>
            <a:r>
              <a:rPr lang="en-US" sz="2000" dirty="0"/>
              <a:t>Prayer Taught And Encouraged. (Luke 11:1-13)</a:t>
            </a:r>
          </a:p>
          <a:p>
            <a:r>
              <a:rPr lang="en-US" sz="2000" dirty="0"/>
              <a:t>June 30, 2021</a:t>
            </a:r>
          </a:p>
        </p:txBody>
      </p:sp>
    </p:spTree>
    <p:extLst>
      <p:ext uri="{BB962C8B-B14F-4D97-AF65-F5344CB8AC3E}">
        <p14:creationId xmlns:p14="http://schemas.microsoft.com/office/powerpoint/2010/main" val="1924698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9" name="Rectangle 3"/>
          <p:cNvSpPr>
            <a:spLocks noGrp="1" noChangeArrowheads="1"/>
          </p:cNvSpPr>
          <p:nvPr>
            <p:ph idx="1"/>
          </p:nvPr>
        </p:nvSpPr>
        <p:spPr>
          <a:xfrm>
            <a:off x="781050" y="1600200"/>
            <a:ext cx="8086725" cy="4680127"/>
          </a:xfrm>
        </p:spPr>
        <p:txBody>
          <a:bodyPr>
            <a:spAutoFit/>
          </a:bodyPr>
          <a:lstStyle/>
          <a:p>
            <a:pPr marL="609600" indent="-609600">
              <a:buFont typeface="Wingdings" pitchFamily="2" charset="2"/>
              <a:buChar char="Ø"/>
            </a:pPr>
            <a:r>
              <a:rPr lang="en-US" sz="3500" b="1" dirty="0">
                <a:solidFill>
                  <a:schemeClr val="tx1"/>
                </a:solidFill>
                <a:effectLst/>
              </a:rPr>
              <a:t>For Others. </a:t>
            </a:r>
            <a:r>
              <a:rPr lang="en-US" sz="3500" b="1" dirty="0">
                <a:solidFill>
                  <a:schemeClr val="tx1"/>
                </a:solidFill>
              </a:rPr>
              <a:t>Luke 22:31-32; 23:34</a:t>
            </a:r>
          </a:p>
          <a:p>
            <a:pPr marL="0" indent="0">
              <a:buNone/>
            </a:pPr>
            <a:endParaRPr lang="en-US" sz="3500" b="1" dirty="0">
              <a:solidFill>
                <a:schemeClr val="tx1"/>
              </a:solidFill>
            </a:endParaRPr>
          </a:p>
          <a:p>
            <a:pPr marL="865632" lvl="1" indent="-609600">
              <a:buFont typeface="Wingdings" pitchFamily="2" charset="2"/>
              <a:buNone/>
            </a:pPr>
            <a:r>
              <a:rPr lang="en-US" sz="3100" dirty="0">
                <a:solidFill>
                  <a:schemeClr val="tx1"/>
                </a:solidFill>
              </a:rPr>
              <a:t>1.	Enemies.</a:t>
            </a:r>
            <a:r>
              <a:rPr lang="en-US" sz="3100" i="0" dirty="0">
                <a:solidFill>
                  <a:schemeClr val="tx1"/>
                </a:solidFill>
              </a:rPr>
              <a:t> Matthew 5:43-44; Luke 23:24</a:t>
            </a:r>
          </a:p>
          <a:p>
            <a:pPr marL="865632" lvl="1" indent="-609600">
              <a:buFont typeface="Wingdings" pitchFamily="2" charset="2"/>
              <a:buNone/>
            </a:pPr>
            <a:r>
              <a:rPr lang="en-US" sz="3100" dirty="0">
                <a:solidFill>
                  <a:schemeClr val="tx1"/>
                </a:solidFill>
              </a:rPr>
              <a:t>2.	Rulers.</a:t>
            </a:r>
            <a:r>
              <a:rPr lang="en-US" sz="3100" i="0" dirty="0">
                <a:solidFill>
                  <a:schemeClr val="tx1"/>
                </a:solidFill>
              </a:rPr>
              <a:t> 1 Timothy 2:1;</a:t>
            </a:r>
            <a:br>
              <a:rPr lang="en-US" sz="3100" i="0" dirty="0">
                <a:solidFill>
                  <a:schemeClr val="tx1"/>
                </a:solidFill>
              </a:rPr>
            </a:br>
            <a:r>
              <a:rPr lang="en-US" sz="3100" i="0" dirty="0">
                <a:solidFill>
                  <a:schemeClr val="tx1"/>
                </a:solidFill>
              </a:rPr>
              <a:t>cf. Romans 13:1-7; 1 Peter 2:13-17</a:t>
            </a:r>
          </a:p>
          <a:p>
            <a:pPr marL="865632" lvl="1" indent="-609600">
              <a:buNone/>
            </a:pPr>
            <a:r>
              <a:rPr lang="en-US" sz="3100" dirty="0">
                <a:solidFill>
                  <a:schemeClr val="tx1"/>
                </a:solidFill>
              </a:rPr>
              <a:t>3.	Salvation of others.</a:t>
            </a:r>
            <a:r>
              <a:rPr lang="en-US" sz="3100" i="0" dirty="0">
                <a:solidFill>
                  <a:schemeClr val="tx1"/>
                </a:solidFill>
              </a:rPr>
              <a:t> Luke 23:34;</a:t>
            </a:r>
            <a:br>
              <a:rPr lang="en-US" sz="3100" i="0" dirty="0">
                <a:solidFill>
                  <a:schemeClr val="tx1"/>
                </a:solidFill>
              </a:rPr>
            </a:br>
            <a:r>
              <a:rPr lang="en-US" sz="3100" i="0" dirty="0">
                <a:solidFill>
                  <a:schemeClr val="tx1"/>
                </a:solidFill>
              </a:rPr>
              <a:t>Romans 10:1-4.</a:t>
            </a:r>
          </a:p>
          <a:p>
            <a:pPr marL="865632" lvl="1" indent="-609600">
              <a:buNone/>
            </a:pPr>
            <a:r>
              <a:rPr lang="en-US" sz="3100" dirty="0">
                <a:solidFill>
                  <a:schemeClr val="tx1"/>
                </a:solidFill>
              </a:rPr>
              <a:t>4.	Brethren.</a:t>
            </a:r>
            <a:r>
              <a:rPr lang="en-US" sz="3100" i="0" dirty="0">
                <a:solidFill>
                  <a:schemeClr val="tx1"/>
                </a:solidFill>
              </a:rPr>
              <a:t> Ephesians 3:14-19;</a:t>
            </a:r>
            <a:br>
              <a:rPr lang="en-US" sz="3100" i="0" dirty="0">
                <a:solidFill>
                  <a:schemeClr val="tx1"/>
                </a:solidFill>
              </a:rPr>
            </a:br>
            <a:r>
              <a:rPr lang="en-US" sz="3100" i="0" dirty="0">
                <a:solidFill>
                  <a:schemeClr val="tx1"/>
                </a:solidFill>
              </a:rPr>
              <a:t>James 5:13-16</a:t>
            </a:r>
          </a:p>
        </p:txBody>
      </p:sp>
      <p:sp>
        <p:nvSpPr>
          <p:cNvPr id="4" name="Slide Number Placeholder 4"/>
          <p:cNvSpPr>
            <a:spLocks noGrp="1"/>
          </p:cNvSpPr>
          <p:nvPr>
            <p:ph type="sldNum" sz="quarter" idx="12"/>
          </p:nvPr>
        </p:nvSpPr>
        <p:spPr/>
        <p:txBody>
          <a:bodyPr/>
          <a:lstStyle/>
          <a:p>
            <a:fld id="{A15ED04E-0A99-45CE-B5CF-6B47B63A33E9}" type="slidenum">
              <a:rPr lang="en-US"/>
              <a:pPr/>
              <a:t>2</a:t>
            </a:fld>
            <a:endParaRPr lang="en-US"/>
          </a:p>
        </p:txBody>
      </p:sp>
      <p:sp>
        <p:nvSpPr>
          <p:cNvPr id="19458" name="Rectangle 2"/>
          <p:cNvSpPr>
            <a:spLocks noGrp="1" noRot="1" noChangeArrowheads="1"/>
          </p:cNvSpPr>
          <p:nvPr>
            <p:ph type="title"/>
          </p:nvPr>
        </p:nvSpPr>
        <p:spPr>
          <a:xfrm>
            <a:off x="1028700" y="685800"/>
            <a:ext cx="7200900" cy="640175"/>
          </a:xfrm>
        </p:spPr>
        <p:txBody>
          <a:bodyPr>
            <a:spAutoFit/>
          </a:bodyPr>
          <a:lstStyle/>
          <a:p>
            <a:r>
              <a:rPr lang="en-US" sz="4000" dirty="0">
                <a:solidFill>
                  <a:schemeClr val="tx1"/>
                </a:solidFill>
                <a:effectLst/>
              </a:rPr>
              <a:t>For What Should We Pray?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9459">
                                            <p:txEl>
                                              <p:pRg st="2" end="2"/>
                                            </p:txEl>
                                          </p:spTgt>
                                        </p:tgtEl>
                                        <p:attrNameLst>
                                          <p:attrName>style.visibility</p:attrName>
                                        </p:attrNameLst>
                                      </p:cBhvr>
                                      <p:to>
                                        <p:strVal val="visible"/>
                                      </p:to>
                                    </p:set>
                                    <p:anim calcmode="lin" valueType="num">
                                      <p:cBhvr additive="base">
                                        <p:cTn id="11"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9459">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19459">
                                            <p:txEl>
                                              <p:pRg st="3" end="3"/>
                                            </p:txEl>
                                          </p:spTgt>
                                        </p:tgtEl>
                                        <p:attrNameLst>
                                          <p:attrName>style.visibility</p:attrName>
                                        </p:attrNameLst>
                                      </p:cBhvr>
                                      <p:to>
                                        <p:strVal val="visible"/>
                                      </p:to>
                                    </p:set>
                                    <p:anim calcmode="lin" valueType="num">
                                      <p:cBhvr additive="base">
                                        <p:cTn id="15" dur="500" fill="hold"/>
                                        <p:tgtEl>
                                          <p:spTgt spid="19459">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19459">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9459">
                                            <p:txEl>
                                              <p:pRg st="4" end="4"/>
                                            </p:txEl>
                                          </p:spTgt>
                                        </p:tgtEl>
                                        <p:attrNameLst>
                                          <p:attrName>style.visibility</p:attrName>
                                        </p:attrNameLst>
                                      </p:cBhvr>
                                      <p:to>
                                        <p:strVal val="visible"/>
                                      </p:to>
                                    </p:set>
                                    <p:anim calcmode="lin" valueType="num">
                                      <p:cBhvr additive="base">
                                        <p:cTn id="19" dur="500" fill="hold"/>
                                        <p:tgtEl>
                                          <p:spTgt spid="19459">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9459">
                                            <p:txEl>
                                              <p:pRg st="5" end="5"/>
                                            </p:txEl>
                                          </p:spTgt>
                                        </p:tgtEl>
                                        <p:attrNameLst>
                                          <p:attrName>style.visibility</p:attrName>
                                        </p:attrNameLst>
                                      </p:cBhvr>
                                      <p:to>
                                        <p:strVal val="visible"/>
                                      </p:to>
                                    </p:set>
                                    <p:anim calcmode="lin" valueType="num">
                                      <p:cBhvr additive="base">
                                        <p:cTn id="23" dur="500" fill="hold"/>
                                        <p:tgtEl>
                                          <p:spTgt spid="19459">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945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9" name="Rectangle 3"/>
          <p:cNvSpPr>
            <a:spLocks noGrp="1" noChangeArrowheads="1"/>
          </p:cNvSpPr>
          <p:nvPr>
            <p:ph idx="1"/>
          </p:nvPr>
        </p:nvSpPr>
        <p:spPr>
          <a:xfrm>
            <a:off x="457200" y="1481328"/>
            <a:ext cx="8458200" cy="3130088"/>
          </a:xfrm>
        </p:spPr>
        <p:txBody>
          <a:bodyPr>
            <a:spAutoFit/>
          </a:bodyPr>
          <a:lstStyle/>
          <a:p>
            <a:pPr marL="609600" indent="-609600">
              <a:buFont typeface="Wingdings" pitchFamily="2" charset="2"/>
              <a:buChar char="Ø"/>
            </a:pPr>
            <a:r>
              <a:rPr lang="en-US" sz="3500" b="1" dirty="0">
                <a:solidFill>
                  <a:schemeClr val="tx1"/>
                </a:solidFill>
              </a:rPr>
              <a:t>Be thankful for our brethren.</a:t>
            </a:r>
            <a:br>
              <a:rPr lang="en-US" sz="3500" b="1" dirty="0">
                <a:solidFill>
                  <a:schemeClr val="tx1"/>
                </a:solidFill>
              </a:rPr>
            </a:br>
            <a:r>
              <a:rPr lang="en-US" sz="3500" b="1" dirty="0">
                <a:solidFill>
                  <a:schemeClr val="tx1"/>
                </a:solidFill>
              </a:rPr>
              <a:t>Romans 1:8; 1 Corinthians 1:4; Ephesians 1:15f; Philippians 1:3; Colossians 1:3ff;</a:t>
            </a:r>
            <a:br>
              <a:rPr lang="en-US" sz="3500" b="1" dirty="0">
                <a:solidFill>
                  <a:schemeClr val="tx1"/>
                </a:solidFill>
              </a:rPr>
            </a:br>
            <a:r>
              <a:rPr lang="en-US" sz="3500" b="1" dirty="0">
                <a:solidFill>
                  <a:schemeClr val="tx1"/>
                </a:solidFill>
              </a:rPr>
              <a:t>1 Thessalonians 1:2; 2:13;</a:t>
            </a:r>
            <a:br>
              <a:rPr lang="en-US" sz="3500" b="1" dirty="0">
                <a:solidFill>
                  <a:schemeClr val="tx1"/>
                </a:solidFill>
              </a:rPr>
            </a:br>
            <a:r>
              <a:rPr lang="en-US" sz="3500" b="1" dirty="0">
                <a:solidFill>
                  <a:schemeClr val="tx1"/>
                </a:solidFill>
              </a:rPr>
              <a:t>2 Timothy 1:3; Philemon 4</a:t>
            </a:r>
          </a:p>
        </p:txBody>
      </p:sp>
      <p:sp>
        <p:nvSpPr>
          <p:cNvPr id="4" name="Slide Number Placeholder 4"/>
          <p:cNvSpPr>
            <a:spLocks noGrp="1"/>
          </p:cNvSpPr>
          <p:nvPr>
            <p:ph type="sldNum" sz="quarter" idx="12"/>
          </p:nvPr>
        </p:nvSpPr>
        <p:spPr/>
        <p:txBody>
          <a:bodyPr/>
          <a:lstStyle/>
          <a:p>
            <a:fld id="{D9CDA4BF-0518-461C-8445-181F03870CED}" type="slidenum">
              <a:rPr lang="en-US"/>
              <a:pPr/>
              <a:t>3</a:t>
            </a:fld>
            <a:endParaRPr lang="en-US"/>
          </a:p>
        </p:txBody>
      </p:sp>
      <p:sp>
        <p:nvSpPr>
          <p:cNvPr id="24578" name="Rectangle 2"/>
          <p:cNvSpPr>
            <a:spLocks noGrp="1" noRot="1" noChangeArrowheads="1"/>
          </p:cNvSpPr>
          <p:nvPr>
            <p:ph type="title"/>
          </p:nvPr>
        </p:nvSpPr>
        <p:spPr>
          <a:xfrm>
            <a:off x="1028700" y="685800"/>
            <a:ext cx="7200900" cy="640175"/>
          </a:xfrm>
        </p:spPr>
        <p:txBody>
          <a:bodyPr>
            <a:spAutoFit/>
          </a:bodyPr>
          <a:lstStyle/>
          <a:p>
            <a:r>
              <a:rPr lang="en-US" sz="4000" dirty="0">
                <a:solidFill>
                  <a:schemeClr val="tx1"/>
                </a:solidFill>
                <a:effectLst/>
              </a:rPr>
              <a:t>For What Should We Pray?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7" name="Rectangle 3"/>
          <p:cNvSpPr>
            <a:spLocks noGrp="1" noChangeArrowheads="1"/>
          </p:cNvSpPr>
          <p:nvPr>
            <p:ph idx="1"/>
          </p:nvPr>
        </p:nvSpPr>
        <p:spPr>
          <a:xfrm>
            <a:off x="771526" y="1628774"/>
            <a:ext cx="8143874" cy="4889544"/>
          </a:xfrm>
          <a:noFill/>
        </p:spPr>
        <p:txBody>
          <a:bodyPr>
            <a:spAutoFit/>
          </a:bodyPr>
          <a:lstStyle/>
          <a:p>
            <a:pPr marL="624078" indent="-514350">
              <a:lnSpc>
                <a:spcPct val="80000"/>
              </a:lnSpc>
              <a:buFont typeface="Wingdings" panose="05000000000000000000" pitchFamily="2" charset="2"/>
              <a:buChar char="Ø"/>
            </a:pPr>
            <a:r>
              <a:rPr lang="en-US" sz="3200" b="1" dirty="0">
                <a:solidFill>
                  <a:schemeClr val="tx1"/>
                </a:solidFill>
              </a:rPr>
              <a:t>Pray for the Spiritual growth and progress of the gospel.</a:t>
            </a:r>
            <a:endParaRPr lang="en-US" sz="3200" b="1" dirty="0">
              <a:solidFill>
                <a:schemeClr val="tx1"/>
              </a:solidFill>
              <a:effectLst/>
            </a:endParaRPr>
          </a:p>
          <a:p>
            <a:pPr marL="624078" indent="-514350">
              <a:lnSpc>
                <a:spcPct val="80000"/>
              </a:lnSpc>
              <a:buNone/>
            </a:pPr>
            <a:endParaRPr lang="en-US" sz="2800" dirty="0">
              <a:solidFill>
                <a:schemeClr val="tx1"/>
              </a:solidFill>
              <a:effectLst/>
            </a:endParaRPr>
          </a:p>
          <a:p>
            <a:pPr lvl="1">
              <a:lnSpc>
                <a:spcPct val="80000"/>
              </a:lnSpc>
              <a:buFont typeface="Wingdings" panose="05000000000000000000" pitchFamily="2" charset="2"/>
              <a:buChar char="Ø"/>
            </a:pPr>
            <a:r>
              <a:rPr lang="en-US" sz="2800" dirty="0">
                <a:solidFill>
                  <a:schemeClr val="tx1"/>
                </a:solidFill>
                <a:effectLst/>
              </a:rPr>
              <a:t>Paul frequently prayed for others and made request for the prayers of others.</a:t>
            </a:r>
          </a:p>
          <a:p>
            <a:pPr lvl="2">
              <a:lnSpc>
                <a:spcPct val="80000"/>
              </a:lnSpc>
            </a:pPr>
            <a:r>
              <a:rPr lang="en-US" sz="2500" dirty="0">
                <a:solidFill>
                  <a:schemeClr val="tx1"/>
                </a:solidFill>
                <a:effectLst/>
              </a:rPr>
              <a:t>Philippians 1:9; Colossians 1:9; 2 Thessalonians 1:11; 1 Thessalonians 5:23; Colossians 4:12.</a:t>
            </a:r>
          </a:p>
          <a:p>
            <a:pPr lvl="2">
              <a:lnSpc>
                <a:spcPct val="80000"/>
              </a:lnSpc>
            </a:pPr>
            <a:r>
              <a:rPr lang="en-US" sz="2500" dirty="0">
                <a:solidFill>
                  <a:schemeClr val="tx1"/>
                </a:solidFill>
                <a:effectLst/>
              </a:rPr>
              <a:t>That he might speak with boldness. </a:t>
            </a:r>
            <a:br>
              <a:rPr lang="en-US" sz="2500" dirty="0">
                <a:solidFill>
                  <a:schemeClr val="tx1"/>
                </a:solidFill>
                <a:effectLst/>
              </a:rPr>
            </a:br>
            <a:r>
              <a:rPr lang="en-US" sz="2500" dirty="0">
                <a:solidFill>
                  <a:schemeClr val="tx1"/>
                </a:solidFill>
                <a:effectLst/>
              </a:rPr>
              <a:t>Ephesians 6:18-19</a:t>
            </a:r>
          </a:p>
          <a:p>
            <a:pPr lvl="2">
              <a:lnSpc>
                <a:spcPct val="80000"/>
              </a:lnSpc>
            </a:pPr>
            <a:r>
              <a:rPr lang="en-US" sz="2500" dirty="0">
                <a:solidFill>
                  <a:schemeClr val="tx1"/>
                </a:solidFill>
                <a:effectLst/>
              </a:rPr>
              <a:t>Door of opportunity might be opened. </a:t>
            </a:r>
            <a:br>
              <a:rPr lang="en-US" sz="2500" dirty="0">
                <a:solidFill>
                  <a:schemeClr val="tx1"/>
                </a:solidFill>
                <a:effectLst/>
              </a:rPr>
            </a:br>
            <a:r>
              <a:rPr lang="en-US" sz="2500" dirty="0">
                <a:solidFill>
                  <a:schemeClr val="tx1"/>
                </a:solidFill>
                <a:effectLst/>
              </a:rPr>
              <a:t>Colossians 4:3</a:t>
            </a:r>
          </a:p>
          <a:p>
            <a:pPr lvl="2">
              <a:lnSpc>
                <a:spcPct val="80000"/>
              </a:lnSpc>
            </a:pPr>
            <a:r>
              <a:rPr lang="en-US" sz="2500" dirty="0">
                <a:solidFill>
                  <a:schemeClr val="tx1"/>
                </a:solidFill>
                <a:effectLst/>
              </a:rPr>
              <a:t>That the </a:t>
            </a:r>
            <a:r>
              <a:rPr lang="en-US" sz="2500" i="1" dirty="0">
                <a:solidFill>
                  <a:schemeClr val="tx1"/>
                </a:solidFill>
                <a:effectLst/>
              </a:rPr>
              <a:t>“word of the Lord may have free course”</a:t>
            </a:r>
            <a:r>
              <a:rPr lang="en-US" sz="2500" dirty="0">
                <a:solidFill>
                  <a:schemeClr val="tx1"/>
                </a:solidFill>
                <a:effectLst/>
              </a:rPr>
              <a:t> 2 Thessalonians 3:1</a:t>
            </a:r>
          </a:p>
        </p:txBody>
      </p:sp>
      <p:sp>
        <p:nvSpPr>
          <p:cNvPr id="4" name="Slide Number Placeholder 4"/>
          <p:cNvSpPr>
            <a:spLocks noGrp="1"/>
          </p:cNvSpPr>
          <p:nvPr>
            <p:ph type="sldNum" sz="quarter" idx="12"/>
          </p:nvPr>
        </p:nvSpPr>
        <p:spPr/>
        <p:txBody>
          <a:bodyPr/>
          <a:lstStyle/>
          <a:p>
            <a:fld id="{9E6C90D1-D967-4186-A87B-E966ED19109A}" type="slidenum">
              <a:rPr lang="en-US"/>
              <a:pPr/>
              <a:t>4</a:t>
            </a:fld>
            <a:endParaRPr lang="en-US"/>
          </a:p>
        </p:txBody>
      </p:sp>
      <p:sp>
        <p:nvSpPr>
          <p:cNvPr id="21506" name="Rectangle 2"/>
          <p:cNvSpPr>
            <a:spLocks noGrp="1" noRot="1" noChangeArrowheads="1"/>
          </p:cNvSpPr>
          <p:nvPr>
            <p:ph type="title"/>
          </p:nvPr>
        </p:nvSpPr>
        <p:spPr>
          <a:xfrm>
            <a:off x="842226" y="742950"/>
            <a:ext cx="7749324" cy="640175"/>
          </a:xfrm>
        </p:spPr>
        <p:txBody>
          <a:bodyPr>
            <a:spAutoFit/>
          </a:bodyPr>
          <a:lstStyle/>
          <a:p>
            <a:r>
              <a:rPr lang="en-US" sz="4000" dirty="0">
                <a:solidFill>
                  <a:schemeClr val="tx1"/>
                </a:solidFill>
                <a:effectLst/>
              </a:rPr>
              <a:t>For What Should We Pray?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1507">
                                            <p:txEl>
                                              <p:pRg st="2" end="2"/>
                                            </p:txEl>
                                          </p:spTgt>
                                        </p:tgtEl>
                                        <p:attrNameLst>
                                          <p:attrName>style.visibility</p:attrName>
                                        </p:attrNameLst>
                                      </p:cBhvr>
                                      <p:to>
                                        <p:strVal val="visible"/>
                                      </p:to>
                                    </p:set>
                                    <p:anim calcmode="lin" valueType="num">
                                      <p:cBhvr additive="base">
                                        <p:cTn id="11"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1507">
                                            <p:txEl>
                                              <p:pRg st="2" end="2"/>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1507">
                                            <p:txEl>
                                              <p:pRg st="3" end="3"/>
                                            </p:txEl>
                                          </p:spTgt>
                                        </p:tgtEl>
                                        <p:attrNameLst>
                                          <p:attrName>style.visibility</p:attrName>
                                        </p:attrNameLst>
                                      </p:cBhvr>
                                      <p:to>
                                        <p:strVal val="visible"/>
                                      </p:to>
                                    </p:set>
                                    <p:anim calcmode="lin" valueType="num">
                                      <p:cBhvr additive="base">
                                        <p:cTn id="15" dur="500" fill="hold"/>
                                        <p:tgtEl>
                                          <p:spTgt spid="21507">
                                            <p:txEl>
                                              <p:pRg st="3" end="3"/>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1507">
                                            <p:txEl>
                                              <p:pRg st="3" end="3"/>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1507">
                                            <p:txEl>
                                              <p:pRg st="4" end="4"/>
                                            </p:txEl>
                                          </p:spTgt>
                                        </p:tgtEl>
                                        <p:attrNameLst>
                                          <p:attrName>style.visibility</p:attrName>
                                        </p:attrNameLst>
                                      </p:cBhvr>
                                      <p:to>
                                        <p:strVal val="visible"/>
                                      </p:to>
                                    </p:set>
                                    <p:anim calcmode="lin" valueType="num">
                                      <p:cBhvr additive="base">
                                        <p:cTn id="19" dur="500" fill="hold"/>
                                        <p:tgtEl>
                                          <p:spTgt spid="2150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07">
                                            <p:txEl>
                                              <p:pRg st="4" end="4"/>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1507">
                                            <p:txEl>
                                              <p:pRg st="5" end="5"/>
                                            </p:txEl>
                                          </p:spTgt>
                                        </p:tgtEl>
                                        <p:attrNameLst>
                                          <p:attrName>style.visibility</p:attrName>
                                        </p:attrNameLst>
                                      </p:cBhvr>
                                      <p:to>
                                        <p:strVal val="visible"/>
                                      </p:to>
                                    </p:set>
                                    <p:anim calcmode="lin" valueType="num">
                                      <p:cBhvr additive="base">
                                        <p:cTn id="23" dur="500" fill="hold"/>
                                        <p:tgtEl>
                                          <p:spTgt spid="21507">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1507">
                                            <p:txEl>
                                              <p:pRg st="5" end="5"/>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21507">
                                            <p:txEl>
                                              <p:pRg st="6" end="6"/>
                                            </p:txEl>
                                          </p:spTgt>
                                        </p:tgtEl>
                                        <p:attrNameLst>
                                          <p:attrName>style.visibility</p:attrName>
                                        </p:attrNameLst>
                                      </p:cBhvr>
                                      <p:to>
                                        <p:strVal val="visible"/>
                                      </p:to>
                                    </p:set>
                                    <p:anim calcmode="lin" valueType="num">
                                      <p:cBhvr additive="base">
                                        <p:cTn id="27" dur="500" fill="hold"/>
                                        <p:tgtEl>
                                          <p:spTgt spid="21507">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1507">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6B64-758A-451D-B719-CBA2D691E839}"/>
              </a:ext>
            </a:extLst>
          </p:cNvPr>
          <p:cNvSpPr>
            <a:spLocks noGrp="1"/>
          </p:cNvSpPr>
          <p:nvPr>
            <p:ph type="title"/>
          </p:nvPr>
        </p:nvSpPr>
        <p:spPr>
          <a:xfrm>
            <a:off x="1028700" y="685800"/>
            <a:ext cx="7200900" cy="585417"/>
          </a:xfrm>
        </p:spPr>
        <p:txBody>
          <a:bodyPr>
            <a:spAutoFit/>
          </a:bodyPr>
          <a:lstStyle/>
          <a:p>
            <a:r>
              <a:rPr lang="en-US" dirty="0">
                <a:solidFill>
                  <a:schemeClr val="tx1"/>
                </a:solidFill>
              </a:rPr>
              <a:t>There Are Some Nots To Prayer</a:t>
            </a:r>
          </a:p>
        </p:txBody>
      </p:sp>
      <p:sp>
        <p:nvSpPr>
          <p:cNvPr id="3" name="Content Placeholder 2">
            <a:extLst>
              <a:ext uri="{FF2B5EF4-FFF2-40B4-BE49-F238E27FC236}">
                <a16:creationId xmlns:a16="http://schemas.microsoft.com/office/drawing/2014/main" id="{8E379A37-8DBA-4EDC-AB04-9FDA21FCEE67}"/>
              </a:ext>
            </a:extLst>
          </p:cNvPr>
          <p:cNvSpPr>
            <a:spLocks noGrp="1"/>
          </p:cNvSpPr>
          <p:nvPr>
            <p:ph idx="1"/>
          </p:nvPr>
        </p:nvSpPr>
        <p:spPr>
          <a:xfrm>
            <a:off x="609600" y="1406013"/>
            <a:ext cx="8534400" cy="5478551"/>
          </a:xfrm>
        </p:spPr>
        <p:txBody>
          <a:bodyPr>
            <a:spAutoFit/>
          </a:bodyPr>
          <a:lstStyle/>
          <a:p>
            <a:pPr marL="0" indent="0">
              <a:buNone/>
            </a:pPr>
            <a:r>
              <a:rPr lang="en-US" sz="2400" b="1" dirty="0">
                <a:solidFill>
                  <a:schemeClr val="tx1"/>
                </a:solidFill>
              </a:rPr>
              <a:t>(1) Not to be seen and heard of men. </a:t>
            </a:r>
            <a:r>
              <a:rPr lang="en-US" sz="2400" dirty="0">
                <a:solidFill>
                  <a:schemeClr val="tx1"/>
                </a:solidFill>
              </a:rPr>
              <a:t>The hypocrites liked to pray standing in the synagogues and on street corners to be seen of men. Jesus said, “</a:t>
            </a:r>
            <a:r>
              <a:rPr lang="en-US" sz="2400" i="1" dirty="0">
                <a:solidFill>
                  <a:schemeClr val="tx1"/>
                </a:solidFill>
              </a:rPr>
              <a:t>Verily I say unto you, they have their reward”</a:t>
            </a:r>
            <a:r>
              <a:rPr lang="en-US" sz="2400" dirty="0">
                <a:solidFill>
                  <a:schemeClr val="tx1"/>
                </a:solidFill>
              </a:rPr>
              <a:t> (Matthew 6:5).</a:t>
            </a:r>
          </a:p>
          <a:p>
            <a:pPr marL="0" indent="0">
              <a:buNone/>
            </a:pPr>
            <a:r>
              <a:rPr lang="en-US" sz="2400" b="1" dirty="0">
                <a:solidFill>
                  <a:schemeClr val="tx1"/>
                </a:solidFill>
              </a:rPr>
              <a:t>(2) Not for fleshly lust. </a:t>
            </a:r>
            <a:r>
              <a:rPr lang="en-US" sz="2400" dirty="0">
                <a:solidFill>
                  <a:schemeClr val="tx1"/>
                </a:solidFill>
              </a:rPr>
              <a:t>James said, </a:t>
            </a:r>
            <a:r>
              <a:rPr lang="en-US" sz="2400" i="1" dirty="0">
                <a:solidFill>
                  <a:schemeClr val="tx1"/>
                </a:solidFill>
              </a:rPr>
              <a:t>“Ye ask, and receive not, because ye ask amiss, that ye may consume it upon your lusts”</a:t>
            </a:r>
            <a:r>
              <a:rPr lang="en-US" sz="2400" dirty="0">
                <a:solidFill>
                  <a:schemeClr val="tx1"/>
                </a:solidFill>
              </a:rPr>
              <a:t> (James 4:3).</a:t>
            </a:r>
          </a:p>
          <a:p>
            <a:pPr marL="0" indent="0">
              <a:buNone/>
            </a:pPr>
            <a:r>
              <a:rPr lang="en-US" sz="2400" b="1" dirty="0">
                <a:solidFill>
                  <a:schemeClr val="tx1"/>
                </a:solidFill>
              </a:rPr>
              <a:t>(3) Not much speaking (multitude of words). </a:t>
            </a:r>
            <a:r>
              <a:rPr lang="en-US" sz="2400" i="1" dirty="0">
                <a:solidFill>
                  <a:schemeClr val="tx1"/>
                </a:solidFill>
              </a:rPr>
              <a:t>“But when ye pray, use not vain repetitions, as the heathen do: for they think that they shall be heard for their much speaking”</a:t>
            </a:r>
            <a:r>
              <a:rPr lang="en-US" sz="2400" dirty="0">
                <a:solidFill>
                  <a:schemeClr val="tx1"/>
                </a:solidFill>
              </a:rPr>
              <a:t> (Matthew 6:7).</a:t>
            </a:r>
          </a:p>
          <a:p>
            <a:pPr lvl="1"/>
            <a:r>
              <a:rPr lang="en-US" sz="2000" dirty="0">
                <a:solidFill>
                  <a:schemeClr val="tx1"/>
                </a:solidFill>
              </a:rPr>
              <a:t>Some say, “I cannot pray as well as some others.” This means, “I do not have the proper and dignified words.”</a:t>
            </a:r>
          </a:p>
          <a:p>
            <a:pPr lvl="1"/>
            <a:r>
              <a:rPr lang="en-US" sz="2000" dirty="0">
                <a:solidFill>
                  <a:schemeClr val="tx1"/>
                </a:solidFill>
              </a:rPr>
              <a:t>Remember, one is not heard for his “much speaking.” This suggests that we need to be taught how to pray.</a:t>
            </a:r>
          </a:p>
        </p:txBody>
      </p:sp>
    </p:spTree>
    <p:extLst>
      <p:ext uri="{BB962C8B-B14F-4D97-AF65-F5344CB8AC3E}">
        <p14:creationId xmlns:p14="http://schemas.microsoft.com/office/powerpoint/2010/main" val="248485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76B64-758A-451D-B719-CBA2D691E839}"/>
              </a:ext>
            </a:extLst>
          </p:cNvPr>
          <p:cNvSpPr>
            <a:spLocks noGrp="1"/>
          </p:cNvSpPr>
          <p:nvPr>
            <p:ph type="title"/>
          </p:nvPr>
        </p:nvSpPr>
        <p:spPr>
          <a:xfrm>
            <a:off x="1028700" y="685800"/>
            <a:ext cx="7200900" cy="585417"/>
          </a:xfrm>
        </p:spPr>
        <p:txBody>
          <a:bodyPr>
            <a:spAutoFit/>
          </a:bodyPr>
          <a:lstStyle/>
          <a:p>
            <a:r>
              <a:rPr lang="en-US" dirty="0">
                <a:solidFill>
                  <a:schemeClr val="tx1"/>
                </a:solidFill>
              </a:rPr>
              <a:t>There Are Some Nots To Prayer</a:t>
            </a:r>
          </a:p>
        </p:txBody>
      </p:sp>
      <p:sp>
        <p:nvSpPr>
          <p:cNvPr id="3" name="Content Placeholder 2">
            <a:extLst>
              <a:ext uri="{FF2B5EF4-FFF2-40B4-BE49-F238E27FC236}">
                <a16:creationId xmlns:a16="http://schemas.microsoft.com/office/drawing/2014/main" id="{8E379A37-8DBA-4EDC-AB04-9FDA21FCEE67}"/>
              </a:ext>
            </a:extLst>
          </p:cNvPr>
          <p:cNvSpPr>
            <a:spLocks noGrp="1"/>
          </p:cNvSpPr>
          <p:nvPr>
            <p:ph idx="1"/>
          </p:nvPr>
        </p:nvSpPr>
        <p:spPr>
          <a:xfrm>
            <a:off x="619615" y="1406993"/>
            <a:ext cx="8477250" cy="5465599"/>
          </a:xfrm>
        </p:spPr>
        <p:txBody>
          <a:bodyPr>
            <a:spAutoFit/>
          </a:bodyPr>
          <a:lstStyle/>
          <a:p>
            <a:pPr marL="0" indent="0">
              <a:buNone/>
            </a:pPr>
            <a:r>
              <a:rPr lang="en-US" sz="2400" b="1" dirty="0">
                <a:solidFill>
                  <a:schemeClr val="tx1"/>
                </a:solidFill>
              </a:rPr>
              <a:t>(4) Not self-exaltation. </a:t>
            </a:r>
            <a:r>
              <a:rPr lang="en-US" sz="2400" i="1" dirty="0">
                <a:solidFill>
                  <a:schemeClr val="tx1"/>
                </a:solidFill>
              </a:rPr>
              <a:t>“And he spake this parable unto certain which trusted in themselves that they were righteous, and despised others”</a:t>
            </a:r>
            <a:r>
              <a:rPr lang="en-US" sz="2400" dirty="0">
                <a:solidFill>
                  <a:schemeClr val="tx1"/>
                </a:solidFill>
              </a:rPr>
              <a:t> (Luke 18:9).</a:t>
            </a:r>
          </a:p>
          <a:p>
            <a:r>
              <a:rPr lang="en-US" sz="2000" dirty="0">
                <a:solidFill>
                  <a:schemeClr val="tx1"/>
                </a:solidFill>
              </a:rPr>
              <a:t>This self-righteous person flatteringly induces himself to set aside God’s commandments for his own. He then looks contemptuously upon anyone who refuses to accept his “self-willed religion.”</a:t>
            </a:r>
          </a:p>
          <a:p>
            <a:r>
              <a:rPr lang="en-US" sz="2000" dirty="0">
                <a:solidFill>
                  <a:schemeClr val="tx1"/>
                </a:solidFill>
              </a:rPr>
              <a:t>Is there any greater sin than the sin of presumptuously forming our own will in matters of religion and binding that “human will” upon others?</a:t>
            </a:r>
          </a:p>
          <a:p>
            <a:pPr marL="0" indent="0">
              <a:buNone/>
            </a:pPr>
            <a:r>
              <a:rPr lang="en-US" sz="2400" b="1" dirty="0">
                <a:solidFill>
                  <a:schemeClr val="tx1"/>
                </a:solidFill>
              </a:rPr>
              <a:t>(5) Not just a set form nor fixed expression. </a:t>
            </a:r>
            <a:r>
              <a:rPr lang="en-US" sz="2400" dirty="0">
                <a:solidFill>
                  <a:schemeClr val="tx1"/>
                </a:solidFill>
              </a:rPr>
              <a:t>(Matthew 6:9-15; Luke 11:2-4). Jesus did not give a set form but rather taught His disciples the </a:t>
            </a:r>
            <a:r>
              <a:rPr lang="en-US" sz="2800" i="1" dirty="0">
                <a:solidFill>
                  <a:schemeClr val="tx1"/>
                </a:solidFill>
              </a:rPr>
              <a:t>“</a:t>
            </a:r>
            <a:r>
              <a:rPr lang="en-US" sz="2800" b="1" i="1" dirty="0">
                <a:solidFill>
                  <a:schemeClr val="tx1"/>
                </a:solidFill>
              </a:rPr>
              <a:t>manner</a:t>
            </a:r>
            <a:r>
              <a:rPr lang="en-US" sz="2800" i="1" dirty="0">
                <a:solidFill>
                  <a:schemeClr val="tx1"/>
                </a:solidFill>
              </a:rPr>
              <a:t>” </a:t>
            </a:r>
            <a:r>
              <a:rPr lang="en-US" sz="2400" dirty="0">
                <a:solidFill>
                  <a:schemeClr val="tx1"/>
                </a:solidFill>
              </a:rPr>
              <a:t>in which to pray. I repeat, it is a </a:t>
            </a:r>
            <a:r>
              <a:rPr lang="en-US" sz="2800" b="1" dirty="0">
                <a:solidFill>
                  <a:schemeClr val="tx1"/>
                </a:solidFill>
              </a:rPr>
              <a:t>model</a:t>
            </a:r>
            <a:r>
              <a:rPr lang="en-US" sz="2400" b="1" dirty="0">
                <a:solidFill>
                  <a:schemeClr val="tx1"/>
                </a:solidFill>
              </a:rPr>
              <a:t> </a:t>
            </a:r>
            <a:r>
              <a:rPr lang="en-US" sz="2400" dirty="0">
                <a:solidFill>
                  <a:schemeClr val="tx1"/>
                </a:solidFill>
              </a:rPr>
              <a:t>of prayer.</a:t>
            </a:r>
          </a:p>
          <a:p>
            <a:r>
              <a:rPr lang="en-US" sz="2000" dirty="0">
                <a:solidFill>
                  <a:schemeClr val="tx1"/>
                </a:solidFill>
              </a:rPr>
              <a:t>The Lord’s prayer is recorded in John 17, etc. Other occasions of Jesus praying are given, but this prayer is offered for all. It should also impress upon us the need of prayer. </a:t>
            </a:r>
            <a:r>
              <a:rPr lang="en-US" sz="2000" i="1" dirty="0">
                <a:solidFill>
                  <a:schemeClr val="tx1"/>
                </a:solidFill>
              </a:rPr>
              <a:t>“</a:t>
            </a:r>
            <a:r>
              <a:rPr lang="en-US" sz="2000" b="1" i="1" dirty="0">
                <a:solidFill>
                  <a:schemeClr val="tx1"/>
                </a:solidFill>
              </a:rPr>
              <a:t>Lord, teach us how to pray</a:t>
            </a:r>
            <a:r>
              <a:rPr lang="en-US" sz="2000" i="1" dirty="0">
                <a:solidFill>
                  <a:schemeClr val="tx1"/>
                </a:solidFill>
              </a:rPr>
              <a:t>.”</a:t>
            </a:r>
          </a:p>
        </p:txBody>
      </p:sp>
    </p:spTree>
    <p:extLst>
      <p:ext uri="{BB962C8B-B14F-4D97-AF65-F5344CB8AC3E}">
        <p14:creationId xmlns:p14="http://schemas.microsoft.com/office/powerpoint/2010/main" val="2704332243"/>
      </p:ext>
    </p:extLst>
  </p:cSld>
  <p:clrMapOvr>
    <a:masterClrMapping/>
  </p:clrMapOvr>
</p:sld>
</file>

<file path=ppt/theme/theme1.xml><?xml version="1.0" encoding="utf-8"?>
<a:theme xmlns:a="http://schemas.openxmlformats.org/drawingml/2006/main" name="Crop">
  <a:themeElements>
    <a:clrScheme name="Custom 27">
      <a:dk1>
        <a:sysClr val="windowText" lastClr="000000"/>
      </a:dk1>
      <a:lt1>
        <a:sysClr val="window" lastClr="FFFFFF"/>
      </a:lt1>
      <a:dk2>
        <a:srgbClr val="1F497D"/>
      </a:dk2>
      <a:lt2>
        <a:srgbClr val="EEECE1"/>
      </a:lt2>
      <a:accent1>
        <a:srgbClr val="4F81BD"/>
      </a:accent1>
      <a:accent2>
        <a:srgbClr val="C0504D"/>
      </a:accent2>
      <a:accent3>
        <a:srgbClr val="76923C"/>
      </a:accent3>
      <a:accent4>
        <a:srgbClr val="8064A2"/>
      </a:accent4>
      <a:accent5>
        <a:srgbClr val="4BACC6"/>
      </a:accent5>
      <a:accent6>
        <a:srgbClr val="F79646"/>
      </a:accent6>
      <a:hlink>
        <a:srgbClr val="0000FF"/>
      </a:hlink>
      <a:folHlink>
        <a:srgbClr val="800080"/>
      </a:folHlink>
    </a:clrScheme>
    <a:fontScheme name="Custom 9">
      <a:majorFont>
        <a:latin typeface="Impact"/>
        <a:ea typeface=""/>
        <a:cs typeface=""/>
      </a:majorFont>
      <a:minorFont>
        <a:latin typeface="Arial"/>
        <a:ea typeface=""/>
        <a:cs typeface=""/>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dk1">
            <a:shade val="50000"/>
          </a:schemeClr>
        </a:lnRef>
        <a:fillRef idx="1">
          <a:schemeClr val="dk1"/>
        </a:fillRef>
        <a:effectRef idx="0">
          <a:schemeClr val="dk1"/>
        </a:effectRef>
        <a:fontRef idx="minor">
          <a:schemeClr val="lt1"/>
        </a:fontRef>
      </a:style>
    </a:spDef>
  </a:objectDefaults>
  <a:extraClrSchemeLst/>
  <a:extLst>
    <a:ext uri="{05A4C25C-085E-4340-85A3-A5531E510DB2}">
      <thm15:themeFamily xmlns:thm15="http://schemas.microsoft.com/office/thememl/2012/main" name="TF22874644_Trading cards_AAS_v3" id="{4E496154-558D-4612-A753-0794614ED79B}" vid="{A8FAAD10-755F-4F52-9B7F-8A15476B6C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3668</TotalTime>
  <Words>614</Words>
  <Application>Microsoft Office PowerPoint</Application>
  <PresentationFormat>On-screen Show (4:3)</PresentationFormat>
  <Paragraphs>39</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Franklin Gothic Book</vt:lpstr>
      <vt:lpstr>Impact</vt:lpstr>
      <vt:lpstr>Wingdings</vt:lpstr>
      <vt:lpstr>Crop</vt:lpstr>
      <vt:lpstr>Lesson 15: The Good Samaritan and the Feast of Dedication</vt:lpstr>
      <vt:lpstr>For What Should We Pray?</vt:lpstr>
      <vt:lpstr>For What Should We Pray?</vt:lpstr>
      <vt:lpstr>For What Should We Pray?</vt:lpstr>
      <vt:lpstr>There Are Some Nots To Prayer</vt:lpstr>
      <vt:lpstr>There Are Some Nots To Prayer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(6-30-21)</dc:title>
  <dc:creator>Micky Galloway</dc:creator>
  <cp:lastModifiedBy>Richard Lidh</cp:lastModifiedBy>
  <cp:revision>106</cp:revision>
  <cp:lastPrinted>2021-07-02T21:04:46Z</cp:lastPrinted>
  <dcterms:created xsi:type="dcterms:W3CDTF">2021-05-12T17:20:23Z</dcterms:created>
  <dcterms:modified xsi:type="dcterms:W3CDTF">2021-07-02T21:04:50Z</dcterms:modified>
</cp:coreProperties>
</file>